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-15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46D93-CD4C-AB40-8A13-49A534C9DC60}" type="datetimeFigureOut">
              <a:rPr lang="en-US" smtClean="0"/>
              <a:t>1/20/15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06A4DE-E0B3-D446-ACFE-C125AA82B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46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06A4DE-E0B3-D446-ACFE-C125AA82B8C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370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22BE-E46F-DF47-8CBB-B98FC7B22999}" type="datetimeFigureOut">
              <a:rPr lang="en-US" smtClean="0"/>
              <a:t>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ADC4-C9A1-8744-94C8-17411A18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267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22BE-E46F-DF47-8CBB-B98FC7B22999}" type="datetimeFigureOut">
              <a:rPr lang="en-US" smtClean="0"/>
              <a:t>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ADC4-C9A1-8744-94C8-17411A18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809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22BE-E46F-DF47-8CBB-B98FC7B22999}" type="datetimeFigureOut">
              <a:rPr lang="en-US" smtClean="0"/>
              <a:t>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ADC4-C9A1-8744-94C8-17411A18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734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22BE-E46F-DF47-8CBB-B98FC7B22999}" type="datetimeFigureOut">
              <a:rPr lang="en-US" smtClean="0"/>
              <a:t>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ADC4-C9A1-8744-94C8-17411A18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22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22BE-E46F-DF47-8CBB-B98FC7B22999}" type="datetimeFigureOut">
              <a:rPr lang="en-US" smtClean="0"/>
              <a:t>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ADC4-C9A1-8744-94C8-17411A18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290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22BE-E46F-DF47-8CBB-B98FC7B22999}" type="datetimeFigureOut">
              <a:rPr lang="en-US" smtClean="0"/>
              <a:t>1/17/15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ADC4-C9A1-8744-94C8-17411A18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93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22BE-E46F-DF47-8CBB-B98FC7B22999}" type="datetimeFigureOut">
              <a:rPr lang="en-US" smtClean="0"/>
              <a:t>1/17/15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ADC4-C9A1-8744-94C8-17411A18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84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22BE-E46F-DF47-8CBB-B98FC7B22999}" type="datetimeFigureOut">
              <a:rPr lang="en-US" smtClean="0"/>
              <a:t>1/17/15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ADC4-C9A1-8744-94C8-17411A18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498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22BE-E46F-DF47-8CBB-B98FC7B22999}" type="datetimeFigureOut">
              <a:rPr lang="en-US" smtClean="0"/>
              <a:t>1/17/15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ADC4-C9A1-8744-94C8-17411A18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88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22BE-E46F-DF47-8CBB-B98FC7B22999}" type="datetimeFigureOut">
              <a:rPr lang="en-US" smtClean="0"/>
              <a:t>1/17/15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ADC4-C9A1-8744-94C8-17411A18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360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22BE-E46F-DF47-8CBB-B98FC7B22999}" type="datetimeFigureOut">
              <a:rPr lang="en-US" smtClean="0"/>
              <a:t>1/17/15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ADC4-C9A1-8744-94C8-17411A18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816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022BE-E46F-DF47-8CBB-B98FC7B22999}" type="datetimeFigureOut">
              <a:rPr lang="en-US" smtClean="0"/>
              <a:t>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7ADC4-C9A1-8744-94C8-17411A18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12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646155" y="2822388"/>
            <a:ext cx="2461395" cy="6899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Lens Server</a:t>
            </a:r>
            <a:endParaRPr lang="en-US" sz="2800" dirty="0"/>
          </a:p>
        </p:txBody>
      </p:sp>
      <p:sp>
        <p:nvSpPr>
          <p:cNvPr id="6" name="Up-Down Arrow 5"/>
          <p:cNvSpPr/>
          <p:nvPr/>
        </p:nvSpPr>
        <p:spPr>
          <a:xfrm>
            <a:off x="2571138" y="1850233"/>
            <a:ext cx="533040" cy="972155"/>
          </a:xfrm>
          <a:prstGeom prst="up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75639" y="1986152"/>
            <a:ext cx="4101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REST API for querying and schema update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191503" y="1850233"/>
            <a:ext cx="33236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3715620" y="1066236"/>
            <a:ext cx="1410990" cy="53311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JDBC Client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132175" y="1066236"/>
            <a:ext cx="1410990" cy="53311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Java Client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60031" y="1066236"/>
            <a:ext cx="1410990" cy="53311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CLI</a:t>
            </a:r>
            <a:endParaRPr lang="en-US" dirty="0" smtClean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515183" y="1599353"/>
            <a:ext cx="0" cy="2508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6" idx="0"/>
            <a:endCxn id="12" idx="2"/>
          </p:cNvCxnSpPr>
          <p:nvPr/>
        </p:nvCxnSpPr>
        <p:spPr>
          <a:xfrm flipV="1">
            <a:off x="2837658" y="1599353"/>
            <a:ext cx="12" cy="2508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1202814" y="1599353"/>
            <a:ext cx="0" cy="2508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60031" y="940795"/>
            <a:ext cx="777489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560031" y="337116"/>
            <a:ext cx="7774899" cy="48607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Applications – Reporting, Ad Hoc Queries</a:t>
            </a:r>
          </a:p>
        </p:txBody>
      </p:sp>
      <p:sp>
        <p:nvSpPr>
          <p:cNvPr id="27" name="Can 26"/>
          <p:cNvSpPr/>
          <p:nvPr/>
        </p:nvSpPr>
        <p:spPr>
          <a:xfrm>
            <a:off x="4750338" y="2540150"/>
            <a:ext cx="1536411" cy="1216152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OLAP Cube Metastore</a:t>
            </a:r>
            <a:endParaRPr lang="en-US" sz="2000" dirty="0"/>
          </a:p>
        </p:txBody>
      </p:sp>
      <p:cxnSp>
        <p:nvCxnSpPr>
          <p:cNvPr id="29" name="Straight Arrow Connector 28"/>
          <p:cNvCxnSpPr>
            <a:stCxn id="4" idx="3"/>
            <a:endCxn id="27" idx="2"/>
          </p:cNvCxnSpPr>
          <p:nvPr/>
        </p:nvCxnSpPr>
        <p:spPr>
          <a:xfrm flipV="1">
            <a:off x="4107550" y="3148226"/>
            <a:ext cx="642788" cy="1911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560031" y="4334538"/>
            <a:ext cx="1693189" cy="6271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Hive (MR)</a:t>
            </a:r>
            <a:endParaRPr lang="en-US" sz="2000" dirty="0"/>
          </a:p>
        </p:txBody>
      </p:sp>
      <p:sp>
        <p:nvSpPr>
          <p:cNvPr id="32" name="Rectangle 31"/>
          <p:cNvSpPr/>
          <p:nvPr/>
        </p:nvSpPr>
        <p:spPr>
          <a:xfrm>
            <a:off x="2665216" y="4334538"/>
            <a:ext cx="1693189" cy="6271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JDBC</a:t>
            </a:r>
            <a:endParaRPr lang="en-US" sz="2000" dirty="0"/>
          </a:p>
        </p:txBody>
      </p:sp>
      <p:sp>
        <p:nvSpPr>
          <p:cNvPr id="36" name="Rectangle 35"/>
          <p:cNvSpPr/>
          <p:nvPr/>
        </p:nvSpPr>
        <p:spPr>
          <a:xfrm>
            <a:off x="5643951" y="4341420"/>
            <a:ext cx="2690979" cy="6271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Spark SQL/Shark</a:t>
            </a:r>
            <a:endParaRPr lang="en-US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4577875" y="4688294"/>
            <a:ext cx="768201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cxnSp>
      <p:sp>
        <p:nvSpPr>
          <p:cNvPr id="40" name="TextBox 39"/>
          <p:cNvSpPr txBox="1"/>
          <p:nvPr/>
        </p:nvSpPr>
        <p:spPr>
          <a:xfrm>
            <a:off x="3731269" y="4952936"/>
            <a:ext cx="2839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Pluggable Execution Engines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560031" y="4155176"/>
            <a:ext cx="777489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Up-Down Arrow 42"/>
          <p:cNvSpPr/>
          <p:nvPr/>
        </p:nvSpPr>
        <p:spPr>
          <a:xfrm>
            <a:off x="2618182" y="3512300"/>
            <a:ext cx="438962" cy="627196"/>
          </a:xfrm>
          <a:prstGeom prst="up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3025786" y="3646542"/>
            <a:ext cx="1122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Driver API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349452" y="2838072"/>
            <a:ext cx="2575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Based on underlying 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Hive Metastore/HCatalog</a:t>
            </a:r>
            <a:endParaRPr lang="en-US" dirty="0">
              <a:solidFill>
                <a:srgbClr val="7F7F7F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607042" y="5353628"/>
            <a:ext cx="772788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Can 52"/>
          <p:cNvSpPr/>
          <p:nvPr/>
        </p:nvSpPr>
        <p:spPr>
          <a:xfrm>
            <a:off x="607042" y="5557568"/>
            <a:ext cx="1357011" cy="862395"/>
          </a:xfrm>
          <a:prstGeom prst="ca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HDFS</a:t>
            </a:r>
            <a:endParaRPr lang="en-US" dirty="0"/>
          </a:p>
        </p:txBody>
      </p:sp>
      <p:sp>
        <p:nvSpPr>
          <p:cNvPr id="54" name="Can 53"/>
          <p:cNvSpPr/>
          <p:nvPr/>
        </p:nvSpPr>
        <p:spPr>
          <a:xfrm>
            <a:off x="2163498" y="5557568"/>
            <a:ext cx="1228779" cy="862395"/>
          </a:xfrm>
          <a:prstGeom prst="can">
            <a:avLst>
              <a:gd name="adj" fmla="val 28636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HBase</a:t>
            </a:r>
            <a:endParaRPr lang="en-US" dirty="0"/>
          </a:p>
        </p:txBody>
      </p:sp>
      <p:sp>
        <p:nvSpPr>
          <p:cNvPr id="56" name="Can 55"/>
          <p:cNvSpPr/>
          <p:nvPr/>
        </p:nvSpPr>
        <p:spPr>
          <a:xfrm>
            <a:off x="3605861" y="5557568"/>
            <a:ext cx="1191489" cy="862395"/>
          </a:xfrm>
          <a:prstGeom prst="ca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Columnar DWH</a:t>
            </a:r>
            <a:endParaRPr lang="en-US" dirty="0"/>
          </a:p>
        </p:txBody>
      </p:sp>
      <p:sp>
        <p:nvSpPr>
          <p:cNvPr id="57" name="Can 56"/>
          <p:cNvSpPr/>
          <p:nvPr/>
        </p:nvSpPr>
        <p:spPr>
          <a:xfrm>
            <a:off x="5050093" y="5557568"/>
            <a:ext cx="1228779" cy="862395"/>
          </a:xfrm>
          <a:prstGeom prst="can">
            <a:avLst>
              <a:gd name="adj" fmla="val 28636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S3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7656789" y="5744821"/>
            <a:ext cx="1268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Data Stores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 rot="16200000">
            <a:off x="-183772" y="2578451"/>
            <a:ext cx="1364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LENS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7" name="Can 36"/>
          <p:cNvSpPr/>
          <p:nvPr/>
        </p:nvSpPr>
        <p:spPr>
          <a:xfrm>
            <a:off x="6431272" y="5557568"/>
            <a:ext cx="1228779" cy="862395"/>
          </a:xfrm>
          <a:prstGeom prst="can">
            <a:avLst>
              <a:gd name="adj" fmla="val 28636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Redshift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112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637219" y="564477"/>
            <a:ext cx="1410990" cy="47039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637219" y="1432829"/>
            <a:ext cx="1410990" cy="51743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QUEUED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637219" y="3198459"/>
            <a:ext cx="1410990" cy="51743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RUNNING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637219" y="2396186"/>
            <a:ext cx="1410990" cy="51743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LAUNCHED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638402" y="4834377"/>
            <a:ext cx="1410990" cy="47039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SUCCESSFUL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637219" y="5596377"/>
            <a:ext cx="1410990" cy="47039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CLOSED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534217" y="4599179"/>
            <a:ext cx="1410990" cy="47039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CANCELLED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816781" y="4599179"/>
            <a:ext cx="1410990" cy="47039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FAILED</a:t>
            </a:r>
          </a:p>
        </p:txBody>
      </p:sp>
      <p:cxnSp>
        <p:nvCxnSpPr>
          <p:cNvPr id="14" name="Straight Arrow Connector 13"/>
          <p:cNvCxnSpPr>
            <a:stCxn id="4" idx="2"/>
            <a:endCxn id="5" idx="0"/>
          </p:cNvCxnSpPr>
          <p:nvPr/>
        </p:nvCxnSpPr>
        <p:spPr>
          <a:xfrm>
            <a:off x="4342714" y="1034874"/>
            <a:ext cx="0" cy="3979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2"/>
          </p:cNvCxnSpPr>
          <p:nvPr/>
        </p:nvCxnSpPr>
        <p:spPr>
          <a:xfrm flipH="1">
            <a:off x="4338338" y="1950266"/>
            <a:ext cx="4376" cy="4694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342714" y="2858485"/>
            <a:ext cx="0" cy="5988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282551" y="5069576"/>
            <a:ext cx="0" cy="544397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7" idx="3"/>
            <a:endCxn id="10" idx="0"/>
          </p:cNvCxnSpPr>
          <p:nvPr/>
        </p:nvCxnSpPr>
        <p:spPr>
          <a:xfrm>
            <a:off x="5048209" y="2654905"/>
            <a:ext cx="1191503" cy="1944274"/>
          </a:xfrm>
          <a:prstGeom prst="curvedConnector2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urved Connector 36"/>
          <p:cNvCxnSpPr>
            <a:stCxn id="5" idx="3"/>
            <a:endCxn id="10" idx="0"/>
          </p:cNvCxnSpPr>
          <p:nvPr/>
        </p:nvCxnSpPr>
        <p:spPr>
          <a:xfrm>
            <a:off x="5048209" y="1691548"/>
            <a:ext cx="1191503" cy="2907631"/>
          </a:xfrm>
          <a:prstGeom prst="curvedConnector2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>
            <a:stCxn id="6" idx="3"/>
            <a:endCxn id="10" idx="0"/>
          </p:cNvCxnSpPr>
          <p:nvPr/>
        </p:nvCxnSpPr>
        <p:spPr>
          <a:xfrm>
            <a:off x="5048209" y="3457178"/>
            <a:ext cx="1191503" cy="1142001"/>
          </a:xfrm>
          <a:prstGeom prst="curvedConnector2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>
            <a:stCxn id="6" idx="1"/>
            <a:endCxn id="11" idx="0"/>
          </p:cNvCxnSpPr>
          <p:nvPr/>
        </p:nvCxnSpPr>
        <p:spPr>
          <a:xfrm rot="10800000" flipV="1">
            <a:off x="2522277" y="3457177"/>
            <a:ext cx="1114943" cy="1142001"/>
          </a:xfrm>
          <a:prstGeom prst="curved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>
            <a:stCxn id="11" idx="2"/>
            <a:endCxn id="9" idx="1"/>
          </p:cNvCxnSpPr>
          <p:nvPr/>
        </p:nvCxnSpPr>
        <p:spPr>
          <a:xfrm rot="16200000" flipH="1">
            <a:off x="2698747" y="4893104"/>
            <a:ext cx="762000" cy="1114943"/>
          </a:xfrm>
          <a:prstGeom prst="curvedConnector2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/>
          <p:cNvCxnSpPr>
            <a:stCxn id="10" idx="2"/>
            <a:endCxn id="9" idx="3"/>
          </p:cNvCxnSpPr>
          <p:nvPr/>
        </p:nvCxnSpPr>
        <p:spPr>
          <a:xfrm rot="5400000">
            <a:off x="5262961" y="4854825"/>
            <a:ext cx="762000" cy="1191503"/>
          </a:xfrm>
          <a:prstGeom prst="curvedConnector2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239713" y="3377090"/>
            <a:ext cx="1697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Query cancelled</a:t>
            </a:r>
          </a:p>
          <a:p>
            <a:r>
              <a:rPr lang="en-US" dirty="0" smtClean="0"/>
              <a:t>by user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5048209" y="5831577"/>
            <a:ext cx="2381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Query purged from</a:t>
            </a:r>
          </a:p>
          <a:p>
            <a:r>
              <a:rPr lang="en-US" dirty="0" smtClean="0"/>
              <a:t>memory by Lens Server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639273" y="615010"/>
            <a:ext cx="1766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Query submitted</a:t>
            </a:r>
            <a:endParaRPr lang="en-US" dirty="0"/>
          </a:p>
        </p:txBody>
      </p:sp>
      <p:cxnSp>
        <p:nvCxnSpPr>
          <p:cNvPr id="61" name="Curved Connector 60"/>
          <p:cNvCxnSpPr>
            <a:stCxn id="5" idx="1"/>
            <a:endCxn id="11" idx="0"/>
          </p:cNvCxnSpPr>
          <p:nvPr/>
        </p:nvCxnSpPr>
        <p:spPr>
          <a:xfrm rot="10800000" flipV="1">
            <a:off x="2522277" y="1691547"/>
            <a:ext cx="1114943" cy="2907631"/>
          </a:xfrm>
          <a:prstGeom prst="curved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urved Connector 64"/>
          <p:cNvCxnSpPr>
            <a:stCxn id="7" idx="1"/>
            <a:endCxn id="11" idx="0"/>
          </p:cNvCxnSpPr>
          <p:nvPr/>
        </p:nvCxnSpPr>
        <p:spPr>
          <a:xfrm rot="10800000" flipV="1">
            <a:off x="2522277" y="2654905"/>
            <a:ext cx="1114943" cy="1944274"/>
          </a:xfrm>
          <a:prstGeom prst="curved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981035" y="1919936"/>
            <a:ext cx="18566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Semantic Analysis </a:t>
            </a:r>
          </a:p>
          <a:p>
            <a:pPr algn="r"/>
            <a:r>
              <a:rPr lang="en-US" dirty="0" smtClean="0"/>
              <a:t>Failed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497751" y="3870116"/>
            <a:ext cx="159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Failed in Driver</a:t>
            </a:r>
          </a:p>
        </p:txBody>
      </p:sp>
      <p:cxnSp>
        <p:nvCxnSpPr>
          <p:cNvPr id="69" name="Straight Connector 68"/>
          <p:cNvCxnSpPr>
            <a:stCxn id="67" idx="3"/>
          </p:cNvCxnSpPr>
          <p:nvPr/>
        </p:nvCxnSpPr>
        <p:spPr>
          <a:xfrm flipV="1">
            <a:off x="2094800" y="3308461"/>
            <a:ext cx="742858" cy="74632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67" idx="3"/>
          </p:cNvCxnSpPr>
          <p:nvPr/>
        </p:nvCxnSpPr>
        <p:spPr>
          <a:xfrm flipV="1">
            <a:off x="2094800" y="3870117"/>
            <a:ext cx="1132971" cy="18466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6039278" y="1808314"/>
            <a:ext cx="1404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Submitted to </a:t>
            </a:r>
          </a:p>
          <a:p>
            <a:r>
              <a:rPr lang="en-US" dirty="0" smtClean="0"/>
              <a:t>Driver</a:t>
            </a:r>
            <a:endParaRPr lang="en-US" dirty="0"/>
          </a:p>
        </p:txBody>
      </p:sp>
      <p:cxnSp>
        <p:nvCxnSpPr>
          <p:cNvPr id="75" name="Straight Connector 74"/>
          <p:cNvCxnSpPr/>
          <p:nvPr/>
        </p:nvCxnSpPr>
        <p:spPr>
          <a:xfrm flipV="1">
            <a:off x="4342714" y="2198581"/>
            <a:ext cx="1753868" cy="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32843" y="4004249"/>
            <a:ext cx="1410990" cy="47039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EXECUTED</a:t>
            </a:r>
            <a:endParaRPr lang="en-US" dirty="0" smtClean="0"/>
          </a:p>
        </p:txBody>
      </p:sp>
      <p:cxnSp>
        <p:nvCxnSpPr>
          <p:cNvPr id="17" name="Straight Arrow Connector 16"/>
          <p:cNvCxnSpPr>
            <a:stCxn id="6" idx="2"/>
            <a:endCxn id="32" idx="0"/>
          </p:cNvCxnSpPr>
          <p:nvPr/>
        </p:nvCxnSpPr>
        <p:spPr>
          <a:xfrm flipH="1">
            <a:off x="4338338" y="3715896"/>
            <a:ext cx="4376" cy="2883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32" idx="2"/>
            <a:endCxn id="8" idx="0"/>
          </p:cNvCxnSpPr>
          <p:nvPr/>
        </p:nvCxnSpPr>
        <p:spPr>
          <a:xfrm>
            <a:off x="4338338" y="4474646"/>
            <a:ext cx="5559" cy="3597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61"/>
          <p:cNvCxnSpPr>
            <a:stCxn id="32" idx="1"/>
            <a:endCxn id="11" idx="3"/>
          </p:cNvCxnSpPr>
          <p:nvPr/>
        </p:nvCxnSpPr>
        <p:spPr>
          <a:xfrm rot="10800000" flipV="1">
            <a:off x="3227771" y="4239448"/>
            <a:ext cx="405072" cy="594930"/>
          </a:xfrm>
          <a:prstGeom prst="curvedConnector3">
            <a:avLst>
              <a:gd name="adj1" fmla="val 100572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Curved Connector 67"/>
          <p:cNvCxnSpPr/>
          <p:nvPr/>
        </p:nvCxnSpPr>
        <p:spPr>
          <a:xfrm>
            <a:off x="5049392" y="4239447"/>
            <a:ext cx="490384" cy="594930"/>
          </a:xfrm>
          <a:prstGeom prst="curvedConnector2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864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847470" y="2489618"/>
            <a:ext cx="1802932" cy="62814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Query Service</a:t>
            </a:r>
            <a:endParaRPr lang="en-US" sz="2000" dirty="0"/>
          </a:p>
        </p:txBody>
      </p:sp>
      <p:sp>
        <p:nvSpPr>
          <p:cNvPr id="5" name="Rounded Rectangle 4"/>
          <p:cNvSpPr/>
          <p:nvPr/>
        </p:nvSpPr>
        <p:spPr>
          <a:xfrm>
            <a:off x="4979750" y="2497796"/>
            <a:ext cx="1802932" cy="61207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Metastore Service</a:t>
            </a:r>
            <a:endParaRPr lang="en-US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7039617" y="2474333"/>
            <a:ext cx="1802932" cy="61207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Session Service</a:t>
            </a:r>
            <a:endParaRPr lang="en-US" sz="2000" dirty="0"/>
          </a:p>
        </p:txBody>
      </p:sp>
      <p:sp>
        <p:nvSpPr>
          <p:cNvPr id="7" name="Rounded Rectangle 6"/>
          <p:cNvSpPr/>
          <p:nvPr/>
        </p:nvSpPr>
        <p:spPr>
          <a:xfrm>
            <a:off x="775133" y="4905798"/>
            <a:ext cx="8067416" cy="63440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Event Service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984192" y="4163915"/>
            <a:ext cx="1666210" cy="52755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Hive Driver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870007" y="4162211"/>
            <a:ext cx="1574430" cy="51561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JDBC Driver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775133" y="1014453"/>
            <a:ext cx="8067416" cy="54879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JAX-RS (Jersey)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3483393" y="360638"/>
            <a:ext cx="32157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Lens Server Modules</a:t>
            </a:r>
            <a:endParaRPr lang="en-US" sz="2800" dirty="0"/>
          </a:p>
        </p:txBody>
      </p:sp>
      <p:sp>
        <p:nvSpPr>
          <p:cNvPr id="12" name="Rounded Rectangle 11"/>
          <p:cNvSpPr/>
          <p:nvPr/>
        </p:nvSpPr>
        <p:spPr>
          <a:xfrm>
            <a:off x="775133" y="1720026"/>
            <a:ext cx="8067416" cy="59355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Authentication and Authorization</a:t>
            </a:r>
            <a:endParaRPr lang="en-US" sz="2000" dirty="0"/>
          </a:p>
        </p:txBody>
      </p:sp>
      <p:sp>
        <p:nvSpPr>
          <p:cNvPr id="19" name="Rounded Rectangle 18"/>
          <p:cNvSpPr/>
          <p:nvPr/>
        </p:nvSpPr>
        <p:spPr>
          <a:xfrm>
            <a:off x="775133" y="2513476"/>
            <a:ext cx="1802932" cy="60079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Scheduler service</a:t>
            </a:r>
            <a:endParaRPr lang="en-US" sz="2000" dirty="0"/>
          </a:p>
        </p:txBody>
      </p:sp>
      <p:cxnSp>
        <p:nvCxnSpPr>
          <p:cNvPr id="34" name="Straight Arrow Connector 33"/>
          <p:cNvCxnSpPr>
            <a:stCxn id="4" idx="2"/>
            <a:endCxn id="10" idx="0"/>
          </p:cNvCxnSpPr>
          <p:nvPr/>
        </p:nvCxnSpPr>
        <p:spPr>
          <a:xfrm>
            <a:off x="3748936" y="3117762"/>
            <a:ext cx="68361" cy="104615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4" idx="2"/>
            <a:endCxn id="11" idx="0"/>
          </p:cNvCxnSpPr>
          <p:nvPr/>
        </p:nvCxnSpPr>
        <p:spPr>
          <a:xfrm>
            <a:off x="3748936" y="3117762"/>
            <a:ext cx="1908286" cy="104444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6672939" y="4162211"/>
            <a:ext cx="1574430" cy="51561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Other Drivers</a:t>
            </a:r>
          </a:p>
        </p:txBody>
      </p:sp>
      <p:cxnSp>
        <p:nvCxnSpPr>
          <p:cNvPr id="48" name="Straight Arrow Connector 47"/>
          <p:cNvCxnSpPr>
            <a:stCxn id="4" idx="2"/>
            <a:endCxn id="47" idx="0"/>
          </p:cNvCxnSpPr>
          <p:nvPr/>
        </p:nvCxnSpPr>
        <p:spPr>
          <a:xfrm>
            <a:off x="3748936" y="3117762"/>
            <a:ext cx="3711218" cy="104444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1935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838200" y="798990"/>
            <a:ext cx="2253352" cy="241745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Lens Server</a:t>
            </a:r>
            <a:endParaRPr lang="en-US" sz="3200" dirty="0"/>
          </a:p>
        </p:txBody>
      </p:sp>
      <p:sp>
        <p:nvSpPr>
          <p:cNvPr id="5" name="Can 4"/>
          <p:cNvSpPr/>
          <p:nvPr/>
        </p:nvSpPr>
        <p:spPr>
          <a:xfrm>
            <a:off x="4709869" y="5144059"/>
            <a:ext cx="1290556" cy="1596142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My SQL</a:t>
            </a:r>
            <a:endParaRPr lang="en-US" sz="3200" dirty="0"/>
          </a:p>
        </p:txBody>
      </p:sp>
      <p:sp>
        <p:nvSpPr>
          <p:cNvPr id="6" name="Rounded Rectangle 5"/>
          <p:cNvSpPr/>
          <p:nvPr/>
        </p:nvSpPr>
        <p:spPr>
          <a:xfrm>
            <a:off x="4300169" y="2438733"/>
            <a:ext cx="2191896" cy="172011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Hive </a:t>
            </a:r>
            <a:r>
              <a:rPr lang="en-US" sz="3200" dirty="0" err="1" smtClean="0"/>
              <a:t>Metastore</a:t>
            </a:r>
            <a:r>
              <a:rPr lang="en-US" sz="3200" dirty="0" smtClean="0"/>
              <a:t> Server</a:t>
            </a:r>
            <a:endParaRPr lang="en-US" sz="3200" dirty="0"/>
          </a:p>
        </p:txBody>
      </p:sp>
      <p:sp>
        <p:nvSpPr>
          <p:cNvPr id="7" name="Rounded Rectangle 6"/>
          <p:cNvSpPr/>
          <p:nvPr/>
        </p:nvSpPr>
        <p:spPr>
          <a:xfrm>
            <a:off x="7209041" y="1147662"/>
            <a:ext cx="1679772" cy="172011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Hive Server2</a:t>
            </a:r>
            <a:endParaRPr lang="en-US" sz="3200" dirty="0"/>
          </a:p>
        </p:txBody>
      </p:sp>
      <p:sp>
        <p:nvSpPr>
          <p:cNvPr id="8" name="Can 7"/>
          <p:cNvSpPr/>
          <p:nvPr/>
        </p:nvSpPr>
        <p:spPr>
          <a:xfrm>
            <a:off x="756260" y="4992245"/>
            <a:ext cx="2253352" cy="1379190"/>
          </a:xfrm>
          <a:prstGeom prst="can">
            <a:avLst/>
          </a:prstGeom>
          <a:solidFill>
            <a:srgbClr val="77933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Columnar DWH</a:t>
            </a:r>
            <a:endParaRPr lang="en-US" sz="3200" dirty="0"/>
          </a:p>
        </p:txBody>
      </p:sp>
      <p:cxnSp>
        <p:nvCxnSpPr>
          <p:cNvPr id="10" name="Straight Arrow Connector 9"/>
          <p:cNvCxnSpPr>
            <a:stCxn id="4" idx="3"/>
            <a:endCxn id="6" idx="1"/>
          </p:cNvCxnSpPr>
          <p:nvPr/>
        </p:nvCxnSpPr>
        <p:spPr>
          <a:xfrm>
            <a:off x="3091552" y="2007719"/>
            <a:ext cx="1208617" cy="12910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4" idx="3"/>
            <a:endCxn id="7" idx="1"/>
          </p:cNvCxnSpPr>
          <p:nvPr/>
        </p:nvCxnSpPr>
        <p:spPr>
          <a:xfrm>
            <a:off x="3091552" y="2007719"/>
            <a:ext cx="4117489" cy="12700"/>
          </a:xfrm>
          <a:prstGeom prst="bentConnector3">
            <a:avLst>
              <a:gd name="adj1" fmla="val 50000"/>
            </a:avLst>
          </a:prstGeom>
          <a:ln>
            <a:solidFill>
              <a:srgbClr val="9BBB5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4" idx="2"/>
            <a:endCxn id="5" idx="1"/>
          </p:cNvCxnSpPr>
          <p:nvPr/>
        </p:nvCxnSpPr>
        <p:spPr>
          <a:xfrm>
            <a:off x="1964876" y="3216447"/>
            <a:ext cx="3390271" cy="19276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4" idx="2"/>
            <a:endCxn id="8" idx="1"/>
          </p:cNvCxnSpPr>
          <p:nvPr/>
        </p:nvCxnSpPr>
        <p:spPr>
          <a:xfrm flipH="1">
            <a:off x="1882936" y="3216447"/>
            <a:ext cx="81940" cy="1775798"/>
          </a:xfrm>
          <a:prstGeom prst="straightConnector1">
            <a:avLst/>
          </a:prstGeom>
          <a:ln>
            <a:solidFill>
              <a:srgbClr val="9BBB5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56260" y="3897237"/>
            <a:ext cx="2253352" cy="523220"/>
          </a:xfrm>
          <a:prstGeom prst="rect">
            <a:avLst/>
          </a:prstGeom>
          <a:solidFill>
            <a:srgbClr val="77933C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JDBC Driver</a:t>
            </a:r>
            <a:endParaRPr lang="en-US" sz="2800" dirty="0"/>
          </a:p>
        </p:txBody>
      </p:sp>
      <p:cxnSp>
        <p:nvCxnSpPr>
          <p:cNvPr id="23" name="Straight Arrow Connector 22"/>
          <p:cNvCxnSpPr>
            <a:stCxn id="7" idx="2"/>
            <a:endCxn id="6" idx="3"/>
          </p:cNvCxnSpPr>
          <p:nvPr/>
        </p:nvCxnSpPr>
        <p:spPr>
          <a:xfrm flipH="1">
            <a:off x="6492065" y="2867776"/>
            <a:ext cx="1556862" cy="431014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6" idx="2"/>
            <a:endCxn id="5" idx="1"/>
          </p:cNvCxnSpPr>
          <p:nvPr/>
        </p:nvCxnSpPr>
        <p:spPr>
          <a:xfrm flipH="1">
            <a:off x="5355147" y="4158847"/>
            <a:ext cx="40970" cy="9852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536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4790</TotalTime>
  <Words>127</Words>
  <Application>Microsoft Macintosh PowerPoint</Application>
  <PresentationFormat>On-screen Show (4:3)</PresentationFormat>
  <Paragraphs>58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Jaideep Dhok</dc:creator>
  <cp:lastModifiedBy>Amareshwari SR</cp:lastModifiedBy>
  <cp:revision>58</cp:revision>
  <dcterms:created xsi:type="dcterms:W3CDTF">2014-03-17T06:50:01Z</dcterms:created>
  <dcterms:modified xsi:type="dcterms:W3CDTF">2015-01-20T10:11:28Z</dcterms:modified>
</cp:coreProperties>
</file>