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A9017-DD84-4F30-93A3-495D0FEAFCED}" type="datetimeFigureOut">
              <a:rPr lang="ko-KR" altLang="en-US" smtClean="0"/>
              <a:t>2010-10-27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4F6F9-4EA2-43F2-BF7E-4DE370F6DC9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4F6F9-4EA2-43F2-BF7E-4DE370F6DC9A}" type="slidenum">
              <a:rPr lang="ko-KR" altLang="en-US" smtClean="0"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EC24-E1BC-47D4-B952-2D208653B8DB}" type="datetimeFigureOut">
              <a:rPr lang="ko-KR" altLang="en-US" smtClean="0"/>
              <a:pPr/>
              <a:t>2010-10-27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0C3A-17E6-4697-A2A0-B0A6B7100F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직사각형 105"/>
          <p:cNvSpPr/>
          <p:nvPr/>
        </p:nvSpPr>
        <p:spPr>
          <a:xfrm>
            <a:off x="1475656" y="2132856"/>
            <a:ext cx="4680520" cy="158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직사각형 116"/>
          <p:cNvSpPr/>
          <p:nvPr/>
        </p:nvSpPr>
        <p:spPr>
          <a:xfrm>
            <a:off x="3652664" y="3085728"/>
            <a:ext cx="1008112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Peer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18" name="직사각형 117"/>
          <p:cNvSpPr/>
          <p:nvPr/>
        </p:nvSpPr>
        <p:spPr>
          <a:xfrm>
            <a:off x="2500536" y="3085728"/>
            <a:ext cx="1008112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Peer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3500264" y="2933328"/>
            <a:ext cx="1008112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Peer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2348136" y="2933328"/>
            <a:ext cx="1008112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Peer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1412032" y="2861320"/>
            <a:ext cx="93610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>
                <a:solidFill>
                  <a:schemeClr val="tx1"/>
                </a:solidFill>
              </a:rPr>
              <a:t>...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4139952" y="884970"/>
            <a:ext cx="2016224" cy="8878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4757292" y="2522297"/>
            <a:ext cx="1008112" cy="6718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Groom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97" name="직사각형 96"/>
          <p:cNvSpPr/>
          <p:nvPr/>
        </p:nvSpPr>
        <p:spPr>
          <a:xfrm>
            <a:off x="4604892" y="2369897"/>
            <a:ext cx="1008112" cy="6718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Groom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88" name="직사각형 87"/>
          <p:cNvSpPr/>
          <p:nvPr/>
        </p:nvSpPr>
        <p:spPr>
          <a:xfrm>
            <a:off x="251520" y="955217"/>
            <a:ext cx="2880320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383661" y="1062850"/>
            <a:ext cx="1008112" cy="504056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program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1956720" y="1062850"/>
            <a:ext cx="1008112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JobClient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cxnSp>
        <p:nvCxnSpPr>
          <p:cNvPr id="92" name="직선 화살표 연결선 91"/>
          <p:cNvCxnSpPr>
            <a:stCxn id="86" idx="3"/>
            <a:endCxn id="87" idx="1"/>
          </p:cNvCxnSpPr>
          <p:nvPr/>
        </p:nvCxnSpPr>
        <p:spPr>
          <a:xfrm>
            <a:off x="1391773" y="1314878"/>
            <a:ext cx="564947" cy="1588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직사각형 92"/>
          <p:cNvSpPr/>
          <p:nvPr/>
        </p:nvSpPr>
        <p:spPr>
          <a:xfrm>
            <a:off x="1199499" y="1074725"/>
            <a:ext cx="93610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Run a Job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4452492" y="969611"/>
            <a:ext cx="1008112" cy="6718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Master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4452492" y="2217497"/>
            <a:ext cx="1008112" cy="6718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Groom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100" name="직사각형 99"/>
          <p:cNvSpPr/>
          <p:nvPr/>
        </p:nvSpPr>
        <p:spPr>
          <a:xfrm>
            <a:off x="3347864" y="2780928"/>
            <a:ext cx="1008112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Peer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2195736" y="2780928"/>
            <a:ext cx="1008112" cy="5040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BSP</a:t>
            </a:r>
          </a:p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Peer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1259632" y="2708920"/>
            <a:ext cx="93610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 smtClean="0">
                <a:solidFill>
                  <a:schemeClr val="tx1"/>
                </a:solidFill>
              </a:rPr>
              <a:t>...</a:t>
            </a:r>
            <a:endParaRPr lang="ko-KR" altLang="en-US" sz="3600" dirty="0">
              <a:solidFill>
                <a:schemeClr val="tx1"/>
              </a:solidFill>
            </a:endParaRPr>
          </a:p>
        </p:txBody>
      </p:sp>
      <p:cxnSp>
        <p:nvCxnSpPr>
          <p:cNvPr id="108" name="직선 화살표 연결선 107"/>
          <p:cNvCxnSpPr>
            <a:stCxn id="96" idx="0"/>
            <a:endCxn id="94" idx="2"/>
          </p:cNvCxnSpPr>
          <p:nvPr/>
        </p:nvCxnSpPr>
        <p:spPr>
          <a:xfrm rot="5400000" flipH="1" flipV="1">
            <a:off x="4668516" y="1929465"/>
            <a:ext cx="576064" cy="1588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직사각형 108"/>
          <p:cNvSpPr/>
          <p:nvPr/>
        </p:nvSpPr>
        <p:spPr>
          <a:xfrm>
            <a:off x="4799899" y="1832949"/>
            <a:ext cx="93610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Heartbeat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111" name="Shape 110"/>
          <p:cNvCxnSpPr>
            <a:stCxn id="99" idx="2"/>
          </p:cNvCxnSpPr>
          <p:nvPr/>
        </p:nvCxnSpPr>
        <p:spPr>
          <a:xfrm rot="5400000">
            <a:off x="4841175" y="3021460"/>
            <a:ext cx="247514" cy="592832"/>
          </a:xfrm>
          <a:prstGeom prst="curvedConnector2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직사각형 111"/>
          <p:cNvSpPr/>
          <p:nvPr/>
        </p:nvSpPr>
        <p:spPr>
          <a:xfrm>
            <a:off x="4932040" y="3356992"/>
            <a:ext cx="93610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Launch Peers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5292080" y="1340768"/>
            <a:ext cx="93610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Initialize</a:t>
            </a:r>
          </a:p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Job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124" name="직선 화살표 연결선 123"/>
          <p:cNvCxnSpPr>
            <a:stCxn id="87" idx="3"/>
            <a:endCxn id="94" idx="1"/>
          </p:cNvCxnSpPr>
          <p:nvPr/>
        </p:nvCxnSpPr>
        <p:spPr>
          <a:xfrm flipV="1">
            <a:off x="2964832" y="1305522"/>
            <a:ext cx="1487660" cy="9356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hape 128"/>
          <p:cNvCxnSpPr>
            <a:stCxn id="94" idx="3"/>
            <a:endCxn id="122" idx="2"/>
          </p:cNvCxnSpPr>
          <p:nvPr/>
        </p:nvCxnSpPr>
        <p:spPr>
          <a:xfrm>
            <a:off x="5460604" y="1305522"/>
            <a:ext cx="299528" cy="323278"/>
          </a:xfrm>
          <a:prstGeom prst="curvedConnector4">
            <a:avLst>
              <a:gd name="adj1" fmla="val 380159"/>
              <a:gd name="adj2" fmla="val 192988"/>
            </a:avLst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직사각형 137"/>
          <p:cNvSpPr/>
          <p:nvPr/>
        </p:nvSpPr>
        <p:spPr>
          <a:xfrm>
            <a:off x="3036082" y="1028986"/>
            <a:ext cx="108012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Submit Job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sp>
        <p:nvSpPr>
          <p:cNvPr id="141" name="직사각형 140"/>
          <p:cNvSpPr/>
          <p:nvPr/>
        </p:nvSpPr>
        <p:spPr>
          <a:xfrm>
            <a:off x="275270" y="2132856"/>
            <a:ext cx="1008112" cy="6718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Zookeeper</a:t>
            </a:r>
          </a:p>
        </p:txBody>
      </p:sp>
      <p:sp>
        <p:nvSpPr>
          <p:cNvPr id="142" name="직사각형 141"/>
          <p:cNvSpPr/>
          <p:nvPr/>
        </p:nvSpPr>
        <p:spPr>
          <a:xfrm>
            <a:off x="107504" y="3080835"/>
            <a:ext cx="115212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</a:rPr>
              <a:t>Barrier Synchronization</a:t>
            </a:r>
            <a:endParaRPr lang="ko-KR" altLang="en-US" sz="800" b="1" dirty="0">
              <a:solidFill>
                <a:schemeClr val="tx1"/>
              </a:solidFill>
            </a:endParaRPr>
          </a:p>
        </p:txBody>
      </p:sp>
      <p:cxnSp>
        <p:nvCxnSpPr>
          <p:cNvPr id="144" name="Shape 143"/>
          <p:cNvCxnSpPr>
            <a:stCxn id="141" idx="2"/>
          </p:cNvCxnSpPr>
          <p:nvPr/>
        </p:nvCxnSpPr>
        <p:spPr>
          <a:xfrm rot="16200000" flipH="1">
            <a:off x="791201" y="2792803"/>
            <a:ext cx="408298" cy="432048"/>
          </a:xfrm>
          <a:prstGeom prst="curvedConnector2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40</Words>
  <Application>Microsoft Office PowerPoint</Application>
  <PresentationFormat>화면 슬라이드 쇼(4:3)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nhn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nhn</dc:creator>
  <cp:lastModifiedBy>nhn</cp:lastModifiedBy>
  <cp:revision>23</cp:revision>
  <dcterms:created xsi:type="dcterms:W3CDTF">2010-10-18T03:37:16Z</dcterms:created>
  <dcterms:modified xsi:type="dcterms:W3CDTF">2010-10-27T02:53:17Z</dcterms:modified>
</cp:coreProperties>
</file>