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6" d="100"/>
          <a:sy n="56" d="100"/>
        </p:scale>
        <p:origin x="-112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F3EE9A-6B2B-466C-90D7-1128A35C75E2}" type="datetimeFigureOut">
              <a:rPr lang="ko-KR" altLang="en-US" smtClean="0"/>
              <a:pPr/>
              <a:t>2012-05-25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CF571B-3600-4A1C-9E81-0F36EA1621C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모서리가 둥근 직사각형 10"/>
          <p:cNvSpPr/>
          <p:nvPr/>
        </p:nvSpPr>
        <p:spPr>
          <a:xfrm>
            <a:off x="4860032" y="2852936"/>
            <a:ext cx="1800200" cy="72008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NodeManager</a:t>
            </a:r>
            <a:endParaRPr lang="ko-KR" altLang="en-US" dirty="0"/>
          </a:p>
        </p:txBody>
      </p:sp>
      <p:sp>
        <p:nvSpPr>
          <p:cNvPr id="4" name="모서리가 둥근 직사각형 3"/>
          <p:cNvSpPr/>
          <p:nvPr/>
        </p:nvSpPr>
        <p:spPr>
          <a:xfrm>
            <a:off x="1547664" y="620688"/>
            <a:ext cx="5688632" cy="1440160"/>
          </a:xfrm>
          <a:prstGeom prst="roundRect">
            <a:avLst/>
          </a:prstGeom>
          <a:solidFill>
            <a:schemeClr val="accent5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YARN</a:t>
            </a:r>
          </a:p>
          <a:p>
            <a:pPr algn="ctr"/>
            <a:endParaRPr lang="en-US" altLang="ko-KR" dirty="0" smtClean="0"/>
          </a:p>
          <a:p>
            <a:pPr algn="ctr"/>
            <a:endParaRPr lang="en-US" altLang="ko-KR" dirty="0"/>
          </a:p>
          <a:p>
            <a:pPr algn="ctr"/>
            <a:endParaRPr lang="en-US" altLang="ko-KR" dirty="0" smtClean="0"/>
          </a:p>
        </p:txBody>
      </p:sp>
      <p:sp>
        <p:nvSpPr>
          <p:cNvPr id="5" name="모서리가 둥근 직사각형 4"/>
          <p:cNvSpPr/>
          <p:nvPr/>
        </p:nvSpPr>
        <p:spPr>
          <a:xfrm>
            <a:off x="1745467" y="1286689"/>
            <a:ext cx="2520280" cy="576064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ApplicationManager</a:t>
            </a:r>
            <a:endParaRPr lang="ko-KR" altLang="en-US" dirty="0"/>
          </a:p>
        </p:txBody>
      </p:sp>
      <p:sp>
        <p:nvSpPr>
          <p:cNvPr id="6" name="모서리가 둥근 직사각형 5"/>
          <p:cNvSpPr/>
          <p:nvPr/>
        </p:nvSpPr>
        <p:spPr>
          <a:xfrm>
            <a:off x="1601451" y="2726849"/>
            <a:ext cx="1800200" cy="72008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NodeManager</a:t>
            </a:r>
            <a:endParaRPr lang="ko-KR" altLang="en-US" dirty="0"/>
          </a:p>
        </p:txBody>
      </p:sp>
      <p:sp>
        <p:nvSpPr>
          <p:cNvPr id="8" name="모서리가 둥근 직사각형 7"/>
          <p:cNvSpPr/>
          <p:nvPr/>
        </p:nvSpPr>
        <p:spPr>
          <a:xfrm>
            <a:off x="4716016" y="1286689"/>
            <a:ext cx="2304256" cy="576064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Scheduler</a:t>
            </a:r>
            <a:endParaRPr lang="ko-KR" altLang="en-US" dirty="0"/>
          </a:p>
        </p:txBody>
      </p:sp>
      <p:sp>
        <p:nvSpPr>
          <p:cNvPr id="9" name="모서리가 둥근 직사각형 8"/>
          <p:cNvSpPr/>
          <p:nvPr/>
        </p:nvSpPr>
        <p:spPr>
          <a:xfrm>
            <a:off x="2267744" y="3933056"/>
            <a:ext cx="1656184" cy="72008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BSPMaster</a:t>
            </a:r>
            <a:endParaRPr lang="ko-KR" altLang="en-US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4644008" y="2726849"/>
            <a:ext cx="1800200" cy="72008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NodeManager</a:t>
            </a:r>
            <a:endParaRPr lang="ko-KR" altLang="en-US" dirty="0"/>
          </a:p>
        </p:txBody>
      </p:sp>
      <p:sp>
        <p:nvSpPr>
          <p:cNvPr id="12" name="모서리가 둥근 직사각형 11"/>
          <p:cNvSpPr/>
          <p:nvPr/>
        </p:nvSpPr>
        <p:spPr>
          <a:xfrm>
            <a:off x="5796136" y="3284984"/>
            <a:ext cx="792088" cy="720080"/>
          </a:xfrm>
          <a:prstGeom prst="round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b="1" dirty="0" smtClean="0">
                <a:solidFill>
                  <a:schemeClr val="tx1"/>
                </a:solidFill>
              </a:rPr>
              <a:t>…</a:t>
            </a:r>
            <a:endParaRPr lang="ko-KR" altLang="en-US" sz="2400" b="1" dirty="0">
              <a:solidFill>
                <a:schemeClr val="tx1"/>
              </a:solidFill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4788024" y="4077072"/>
            <a:ext cx="2304256" cy="72008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BSPTaskLauncher</a:t>
            </a:r>
            <a:endParaRPr lang="ko-KR" altLang="en-US" dirty="0"/>
          </a:p>
        </p:txBody>
      </p:sp>
      <p:sp>
        <p:nvSpPr>
          <p:cNvPr id="14" name="모서리가 둥근 직사각형 13"/>
          <p:cNvSpPr/>
          <p:nvPr/>
        </p:nvSpPr>
        <p:spPr>
          <a:xfrm>
            <a:off x="5796136" y="5157192"/>
            <a:ext cx="1656184" cy="72008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BSPRunner</a:t>
            </a:r>
            <a:endParaRPr lang="ko-KR" altLang="en-US" dirty="0"/>
          </a:p>
        </p:txBody>
      </p:sp>
      <p:cxnSp>
        <p:nvCxnSpPr>
          <p:cNvPr id="16" name="구부러진 연결선 15"/>
          <p:cNvCxnSpPr>
            <a:stCxn id="5" idx="1"/>
            <a:endCxn id="6" idx="1"/>
          </p:cNvCxnSpPr>
          <p:nvPr/>
        </p:nvCxnSpPr>
        <p:spPr>
          <a:xfrm rot="10800000" flipV="1">
            <a:off x="1601451" y="1574721"/>
            <a:ext cx="144016" cy="1512168"/>
          </a:xfrm>
          <a:prstGeom prst="curvedConnector3">
            <a:avLst>
              <a:gd name="adj1" fmla="val 457925"/>
            </a:avLst>
          </a:prstGeom>
          <a:ln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구부러진 연결선 21"/>
          <p:cNvCxnSpPr>
            <a:stCxn id="9" idx="3"/>
            <a:endCxn id="8" idx="1"/>
          </p:cNvCxnSpPr>
          <p:nvPr/>
        </p:nvCxnSpPr>
        <p:spPr>
          <a:xfrm flipV="1">
            <a:off x="3923928" y="1574721"/>
            <a:ext cx="792088" cy="2718375"/>
          </a:xfrm>
          <a:prstGeom prst="curvedConnector3">
            <a:avLst>
              <a:gd name="adj1" fmla="val 50000"/>
            </a:avLst>
          </a:prstGeom>
          <a:ln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구부러진 연결선 24"/>
          <p:cNvCxnSpPr>
            <a:stCxn id="6" idx="2"/>
            <a:endCxn id="9" idx="0"/>
          </p:cNvCxnSpPr>
          <p:nvPr/>
        </p:nvCxnSpPr>
        <p:spPr>
          <a:xfrm rot="16200000" flipH="1">
            <a:off x="2555630" y="3392849"/>
            <a:ext cx="486127" cy="594285"/>
          </a:xfrm>
          <a:prstGeom prst="curvedConnector3">
            <a:avLst>
              <a:gd name="adj1" fmla="val 50000"/>
            </a:avLst>
          </a:prstGeom>
          <a:ln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구부러진 연결선 28"/>
          <p:cNvCxnSpPr>
            <a:stCxn id="9" idx="2"/>
            <a:endCxn id="13" idx="1"/>
          </p:cNvCxnSpPr>
          <p:nvPr/>
        </p:nvCxnSpPr>
        <p:spPr>
          <a:xfrm rot="5400000" flipH="1" flipV="1">
            <a:off x="3833918" y="3699030"/>
            <a:ext cx="216024" cy="1692188"/>
          </a:xfrm>
          <a:prstGeom prst="curvedConnector4">
            <a:avLst>
              <a:gd name="adj1" fmla="val -520809"/>
              <a:gd name="adj2" fmla="val 74468"/>
            </a:avLst>
          </a:prstGeom>
          <a:ln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구부러진 연결선 33"/>
          <p:cNvCxnSpPr>
            <a:stCxn id="9" idx="2"/>
            <a:endCxn id="10" idx="1"/>
          </p:cNvCxnSpPr>
          <p:nvPr/>
        </p:nvCxnSpPr>
        <p:spPr>
          <a:xfrm rot="5400000" flipH="1" flipV="1">
            <a:off x="3086798" y="3095927"/>
            <a:ext cx="1566247" cy="1548172"/>
          </a:xfrm>
          <a:prstGeom prst="curvedConnector4">
            <a:avLst>
              <a:gd name="adj1" fmla="val -52372"/>
              <a:gd name="adj2" fmla="val 76744"/>
            </a:avLst>
          </a:prstGeom>
          <a:ln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구부러진 연결선 38"/>
          <p:cNvCxnSpPr>
            <a:stCxn id="10" idx="2"/>
            <a:endCxn id="13" idx="0"/>
          </p:cNvCxnSpPr>
          <p:nvPr/>
        </p:nvCxnSpPr>
        <p:spPr>
          <a:xfrm rot="16200000" flipH="1">
            <a:off x="5427059" y="3563978"/>
            <a:ext cx="630143" cy="396044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구부러진 연결선 40"/>
          <p:cNvCxnSpPr>
            <a:stCxn id="13" idx="2"/>
            <a:endCxn id="14" idx="0"/>
          </p:cNvCxnSpPr>
          <p:nvPr/>
        </p:nvCxnSpPr>
        <p:spPr>
          <a:xfrm rot="16200000" flipH="1">
            <a:off x="6102170" y="4635134"/>
            <a:ext cx="360040" cy="684076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구부러진 연결선 47"/>
          <p:cNvCxnSpPr>
            <a:stCxn id="8" idx="3"/>
            <a:endCxn id="10" idx="0"/>
          </p:cNvCxnSpPr>
          <p:nvPr/>
        </p:nvCxnSpPr>
        <p:spPr>
          <a:xfrm flipH="1">
            <a:off x="5544108" y="1574721"/>
            <a:ext cx="1476164" cy="1152128"/>
          </a:xfrm>
          <a:prstGeom prst="curvedConnector4">
            <a:avLst>
              <a:gd name="adj1" fmla="val -15486"/>
              <a:gd name="adj2" fmla="val 62500"/>
            </a:avLst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1115616" y="2204864"/>
            <a:ext cx="23071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 smtClean="0"/>
              <a:t>1. Run Application Master</a:t>
            </a:r>
            <a:endParaRPr lang="ko-KR" altLang="en-US" sz="1400" dirty="0"/>
          </a:p>
        </p:txBody>
      </p:sp>
      <p:sp>
        <p:nvSpPr>
          <p:cNvPr id="21" name="TextBox 20"/>
          <p:cNvSpPr txBox="1"/>
          <p:nvPr/>
        </p:nvSpPr>
        <p:spPr>
          <a:xfrm>
            <a:off x="3635896" y="2132856"/>
            <a:ext cx="162512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 smtClean="0"/>
              <a:t>3. Request Nodes</a:t>
            </a:r>
            <a:endParaRPr lang="ko-KR" altLang="en-US" sz="1400" dirty="0"/>
          </a:p>
        </p:txBody>
      </p:sp>
      <p:sp>
        <p:nvSpPr>
          <p:cNvPr id="23" name="TextBox 22"/>
          <p:cNvSpPr txBox="1"/>
          <p:nvPr/>
        </p:nvSpPr>
        <p:spPr>
          <a:xfrm>
            <a:off x="1979712" y="3553271"/>
            <a:ext cx="73930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 smtClean="0"/>
              <a:t>2. Fork</a:t>
            </a:r>
            <a:endParaRPr lang="ko-KR" altLang="en-US" sz="1400" dirty="0"/>
          </a:p>
        </p:txBody>
      </p:sp>
      <p:sp>
        <p:nvSpPr>
          <p:cNvPr id="24" name="TextBox 23"/>
          <p:cNvSpPr txBox="1"/>
          <p:nvPr/>
        </p:nvSpPr>
        <p:spPr>
          <a:xfrm>
            <a:off x="3347864" y="4653136"/>
            <a:ext cx="169238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 smtClean="0"/>
              <a:t>4. Launch Workers</a:t>
            </a:r>
            <a:endParaRPr lang="ko-KR" altLang="en-US" sz="1400" dirty="0"/>
          </a:p>
        </p:txBody>
      </p:sp>
      <p:sp>
        <p:nvSpPr>
          <p:cNvPr id="26" name="TextBox 25"/>
          <p:cNvSpPr txBox="1"/>
          <p:nvPr/>
        </p:nvSpPr>
        <p:spPr>
          <a:xfrm>
            <a:off x="6156176" y="3717032"/>
            <a:ext cx="73930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 smtClean="0"/>
              <a:t>5. Fork</a:t>
            </a:r>
            <a:endParaRPr lang="ko-KR" altLang="en-US" sz="1400" dirty="0"/>
          </a:p>
        </p:txBody>
      </p:sp>
      <p:sp>
        <p:nvSpPr>
          <p:cNvPr id="27" name="TextBox 26"/>
          <p:cNvSpPr txBox="1"/>
          <p:nvPr/>
        </p:nvSpPr>
        <p:spPr>
          <a:xfrm>
            <a:off x="3851920" y="5517232"/>
            <a:ext cx="13984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 smtClean="0"/>
              <a:t>6. Assign Tasks</a:t>
            </a:r>
            <a:endParaRPr lang="ko-KR" altLang="en-US" sz="1400" dirty="0"/>
          </a:p>
        </p:txBody>
      </p:sp>
      <p:sp>
        <p:nvSpPr>
          <p:cNvPr id="32" name="TextBox 31"/>
          <p:cNvSpPr txBox="1"/>
          <p:nvPr/>
        </p:nvSpPr>
        <p:spPr>
          <a:xfrm>
            <a:off x="6660232" y="4797152"/>
            <a:ext cx="73930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 smtClean="0"/>
              <a:t>7. Fork</a:t>
            </a:r>
            <a:endParaRPr lang="ko-KR" altLang="en-US" sz="1400" dirty="0"/>
          </a:p>
        </p:txBody>
      </p:sp>
      <p:sp>
        <p:nvSpPr>
          <p:cNvPr id="33" name="TextBox 32"/>
          <p:cNvSpPr txBox="1"/>
          <p:nvPr/>
        </p:nvSpPr>
        <p:spPr>
          <a:xfrm>
            <a:off x="6516216" y="2204864"/>
            <a:ext cx="109530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 smtClean="0"/>
              <a:t>Monitoring</a:t>
            </a:r>
            <a:endParaRPr lang="ko-KR" altLang="en-US" sz="1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37</Words>
  <Application>Microsoft Office PowerPoint</Application>
  <PresentationFormat>화면 슬라이드 쇼(4:3)</PresentationFormat>
  <Paragraphs>19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KT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user</dc:creator>
  <cp:lastModifiedBy>user</cp:lastModifiedBy>
  <cp:revision>4</cp:revision>
  <dcterms:created xsi:type="dcterms:W3CDTF">2011-12-06T07:30:46Z</dcterms:created>
  <dcterms:modified xsi:type="dcterms:W3CDTF">2012-05-25T01:09:56Z</dcterms:modified>
</cp:coreProperties>
</file>

<file path=docProps/thumbnail.jpeg>
</file>