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01141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44524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77734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01562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18074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158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05667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9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1260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0831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811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0245F2-8F01-4088-9878-981B59759420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22CC48-7A0C-4857-8074-789DAB1C5B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602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u="sng" dirty="0" smtClean="0"/>
              <a:t>Underline Test</a:t>
            </a:r>
            <a:endParaRPr lang="en-US" u="sn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u="sng" dirty="0" smtClean="0"/>
              <a:t>Some </a:t>
            </a:r>
            <a:r>
              <a:rPr lang="en-US" u="sng" smtClean="0"/>
              <a:t>underlined stuff</a:t>
            </a:r>
            <a:endParaRPr lang="en-US" u="sng"/>
          </a:p>
        </p:txBody>
      </p:sp>
    </p:spTree>
    <p:extLst>
      <p:ext uri="{BB962C8B-B14F-4D97-AF65-F5344CB8AC3E}">
        <p14:creationId xmlns:p14="http://schemas.microsoft.com/office/powerpoint/2010/main" val="42211076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Underline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Underline Test</dc:title>
  <dc:creator>randersen</dc:creator>
  <cp:lastModifiedBy>randersen</cp:lastModifiedBy>
  <cp:revision>1</cp:revision>
  <dcterms:created xsi:type="dcterms:W3CDTF">2011-11-03T21:27:13Z</dcterms:created>
  <dcterms:modified xsi:type="dcterms:W3CDTF">2011-11-03T21:27:37Z</dcterms:modified>
</cp:coreProperties>
</file>

<file path=docProps/thumbnail.jpeg>
</file>