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31054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51547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9856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27907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43218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64492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0438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266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9989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27548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413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96F4FB-B962-4A00-BB6E-F815362AA68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CE6D6B-4FA3-481B-8775-3A54CBED6F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681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Transition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56919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>
        <p:fade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Transition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Transition Test</dc:title>
  <dc:creator>randersen</dc:creator>
  <cp:lastModifiedBy>randersen</cp:lastModifiedBy>
  <cp:revision>1</cp:revision>
  <dcterms:created xsi:type="dcterms:W3CDTF">2011-11-07T16:02:17Z</dcterms:created>
  <dcterms:modified xsi:type="dcterms:W3CDTF">2011-11-07T16:03:58Z</dcterms:modified>
</cp:coreProperties>
</file>

<file path=docProps/thumbnail.jpeg>
</file>