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E150D6-6EEF-4D3B-B7A7-91BBCEAB3D79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AA7FF7E-CE80-4719-B8FC-7757BC069C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35548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Here are my notes.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AA7FF7E-CE80-4719-B8FC-7757BC069CA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15112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99609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82934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18891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48903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77973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06633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57472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7403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33362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65737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45158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68031-1C4D-43C1-8D5B-0217BD5E8DA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636591-E2ED-4BB3-BF20-94F3682952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99048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Text, Picture and Notes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There is a picture and some notes</a:t>
            </a:r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257800" y="20053"/>
            <a:ext cx="3886200" cy="24288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109960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19</Words>
  <Application>Microsoft Office PowerPoint</Application>
  <PresentationFormat>On-screen Show (4:3)</PresentationFormat>
  <Paragraphs>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Text, Picture and Notes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Text, Picture and Notes Test</dc:title>
  <dc:creator>randersen</dc:creator>
  <cp:lastModifiedBy>randersen</cp:lastModifiedBy>
  <cp:revision>1</cp:revision>
  <dcterms:created xsi:type="dcterms:W3CDTF">2011-11-08T15:48:53Z</dcterms:created>
  <dcterms:modified xsi:type="dcterms:W3CDTF">2011-11-08T15:50:24Z</dcterms:modified>
</cp:coreProperties>
</file>

<file path=docProps/thumbnail.jpeg>
</file>