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E139A8-9FA4-42DE-99D7-9C61357B034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CAE8A-633B-4CE4-957A-828FECE76D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84238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E139A8-9FA4-42DE-99D7-9C61357B034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CAE8A-633B-4CE4-957A-828FECE76D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95372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E139A8-9FA4-42DE-99D7-9C61357B034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CAE8A-633B-4CE4-957A-828FECE76D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85199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E139A8-9FA4-42DE-99D7-9C61357B034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CAE8A-633B-4CE4-957A-828FECE76D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67602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E139A8-9FA4-42DE-99D7-9C61357B034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CAE8A-633B-4CE4-957A-828FECE76D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65769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E139A8-9FA4-42DE-99D7-9C61357B034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CAE8A-633B-4CE4-957A-828FECE76D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11750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E139A8-9FA4-42DE-99D7-9C61357B034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CAE8A-633B-4CE4-957A-828FECE76D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36347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E139A8-9FA4-42DE-99D7-9C61357B034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CAE8A-633B-4CE4-957A-828FECE76D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97137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E139A8-9FA4-42DE-99D7-9C61357B034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CAE8A-633B-4CE4-957A-828FECE76D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76471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E139A8-9FA4-42DE-99D7-9C61357B034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CAE8A-633B-4CE4-957A-828FECE76D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14949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E139A8-9FA4-42DE-99D7-9C61357B034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CAE8A-633B-4CE4-957A-828FECE76D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95805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E139A8-9FA4-42DE-99D7-9C61357B0345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ECAE8A-633B-4CE4-957A-828FECE76D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19506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Strike Through Test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trike="sngStrike" dirty="0" smtClean="0"/>
              <a:t>It </a:t>
            </a:r>
            <a:r>
              <a:rPr lang="en-US" strike="sngStrike" smtClean="0"/>
              <a:t>is Stricken </a:t>
            </a:r>
            <a:r>
              <a:rPr lang="en-US" strike="sngStrike" dirty="0" smtClean="0"/>
              <a:t>through</a:t>
            </a:r>
            <a:endParaRPr lang="en-US" strike="sngStrike" dirty="0"/>
          </a:p>
        </p:txBody>
      </p:sp>
    </p:spTree>
    <p:extLst>
      <p:ext uri="{BB962C8B-B14F-4D97-AF65-F5344CB8AC3E}">
        <p14:creationId xmlns:p14="http://schemas.microsoft.com/office/powerpoint/2010/main" val="108824624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7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Strike Through Test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Strike Through Test</dc:title>
  <dc:creator>randersen</dc:creator>
  <cp:lastModifiedBy>randersen</cp:lastModifiedBy>
  <cp:revision>1</cp:revision>
  <dcterms:created xsi:type="dcterms:W3CDTF">2011-11-07T17:55:00Z</dcterms:created>
  <dcterms:modified xsi:type="dcterms:W3CDTF">2011-11-07T17:57:06Z</dcterms:modified>
</cp:coreProperties>
</file>

<file path=docProps/thumbnail.jpeg>
</file>