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51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45055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2796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1103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11728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20044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4379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52112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3694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36128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24349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78EC6-0E0B-4F61-A8CD-DE74FC44A8C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631C64-7D0A-4948-90D7-E161652FAD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151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/>
          <a:lstStyle/>
          <a:p>
            <a:r>
              <a:rPr lang="en-US" smtClean="0"/>
              <a:t>Quick Style Test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70573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993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Quick Style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Quick Style Test</dc:title>
  <dc:creator>randersen</dc:creator>
  <cp:lastModifiedBy>randersen</cp:lastModifiedBy>
  <cp:revision>2</cp:revision>
  <dcterms:created xsi:type="dcterms:W3CDTF">2011-11-03T22:06:43Z</dcterms:created>
  <dcterms:modified xsi:type="dcterms:W3CDTF">2011-11-04T14:40:21Z</dcterms:modified>
</cp:coreProperties>
</file>

<file path=docProps/thumbnail.jpeg>
</file>