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79" d="100"/>
          <a:sy n="79" d="100"/>
        </p:scale>
        <p:origin x="-90" y="-1080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839F44E-B90E-4214-B022-50F43AB9FACF}" type="datetimeFigureOut">
              <a:rPr lang="en-US" smtClean="0"/>
              <a:t>11/3/2011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C0D640C-C76A-4E68-8FDB-EB50B9C80E0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8993104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839F44E-B90E-4214-B022-50F43AB9FACF}" type="datetimeFigureOut">
              <a:rPr lang="en-US" smtClean="0"/>
              <a:t>11/3/2011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C0D640C-C76A-4E68-8FDB-EB50B9C80E0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42696820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839F44E-B90E-4214-B022-50F43AB9FACF}" type="datetimeFigureOut">
              <a:rPr lang="en-US" smtClean="0"/>
              <a:t>11/3/2011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C0D640C-C76A-4E68-8FDB-EB50B9C80E0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8302973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839F44E-B90E-4214-B022-50F43AB9FACF}" type="datetimeFigureOut">
              <a:rPr lang="en-US" smtClean="0"/>
              <a:t>11/3/2011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C0D640C-C76A-4E68-8FDB-EB50B9C80E0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8624628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839F44E-B90E-4214-B022-50F43AB9FACF}" type="datetimeFigureOut">
              <a:rPr lang="en-US" smtClean="0"/>
              <a:t>11/3/2011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C0D640C-C76A-4E68-8FDB-EB50B9C80E0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00009673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839F44E-B90E-4214-B022-50F43AB9FACF}" type="datetimeFigureOut">
              <a:rPr lang="en-US" smtClean="0"/>
              <a:t>11/3/2011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C0D640C-C76A-4E68-8FDB-EB50B9C80E0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9715336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839F44E-B90E-4214-B022-50F43AB9FACF}" type="datetimeFigureOut">
              <a:rPr lang="en-US" smtClean="0"/>
              <a:t>11/3/2011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C0D640C-C76A-4E68-8FDB-EB50B9C80E0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2257668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839F44E-B90E-4214-B022-50F43AB9FACF}" type="datetimeFigureOut">
              <a:rPr lang="en-US" smtClean="0"/>
              <a:t>11/3/2011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C0D640C-C76A-4E68-8FDB-EB50B9C80E0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133013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839F44E-B90E-4214-B022-50F43AB9FACF}" type="datetimeFigureOut">
              <a:rPr lang="en-US" smtClean="0"/>
              <a:t>11/3/2011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C0D640C-C76A-4E68-8FDB-EB50B9C80E0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1287576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839F44E-B90E-4214-B022-50F43AB9FACF}" type="datetimeFigureOut">
              <a:rPr lang="en-US" smtClean="0"/>
              <a:t>11/3/2011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C0D640C-C76A-4E68-8FDB-EB50B9C80E0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261527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839F44E-B90E-4214-B022-50F43AB9FACF}" type="datetimeFigureOut">
              <a:rPr lang="en-US" smtClean="0"/>
              <a:t>11/3/2011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C0D640C-C76A-4E68-8FDB-EB50B9C80E0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8735834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839F44E-B90E-4214-B022-50F43AB9FACF}" type="datetimeFigureOut">
              <a:rPr lang="en-US" smtClean="0"/>
              <a:t>11/3/2011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C0D640C-C76A-4E68-8FDB-EB50B9C80E0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9180149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pPr marL="742950" indent="-742950">
              <a:buFont typeface="+mj-lt"/>
              <a:buAutoNum type="arabicPeriod"/>
            </a:pPr>
            <a:r>
              <a:rPr lang="en-US" dirty="0" smtClean="0"/>
              <a:t>Number Test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smtClean="0"/>
              <a:t>Numbering Is cool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65152552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</TotalTime>
  <Words>5</Words>
  <Application>Microsoft Office PowerPoint</Application>
  <PresentationFormat>On-screen Show (4:3)</PresentationFormat>
  <Paragraphs>2</Paragraphs>
  <Slides>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Number Test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Number Test</dc:title>
  <dc:creator>randersen</dc:creator>
  <cp:lastModifiedBy>randersen</cp:lastModifiedBy>
  <cp:revision>1</cp:revision>
  <dcterms:created xsi:type="dcterms:W3CDTF">2011-11-03T21:34:30Z</dcterms:created>
  <dcterms:modified xsi:type="dcterms:W3CDTF">2011-11-03T21:37:17Z</dcterms:modified>
</cp:coreProperties>
</file>

<file path=docProps/thumbnail.jpeg>
</file>