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9" d="100"/>
          <a:sy n="79" d="100"/>
        </p:scale>
        <p:origin x="-90" y="-108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F29540-882F-4C19-837D-B52DA3CB9582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9ED1D3-04C7-4C35-B2D3-A1CE324E5B8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419463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F29540-882F-4C19-837D-B52DA3CB9582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9ED1D3-04C7-4C35-B2D3-A1CE324E5B8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5508718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F29540-882F-4C19-837D-B52DA3CB9582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9ED1D3-04C7-4C35-B2D3-A1CE324E5B8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213539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F29540-882F-4C19-837D-B52DA3CB9582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9ED1D3-04C7-4C35-B2D3-A1CE324E5B8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96043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F29540-882F-4C19-837D-B52DA3CB9582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9ED1D3-04C7-4C35-B2D3-A1CE324E5B8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240484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F29540-882F-4C19-837D-B52DA3CB9582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9ED1D3-04C7-4C35-B2D3-A1CE324E5B8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462329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F29540-882F-4C19-837D-B52DA3CB9582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9ED1D3-04C7-4C35-B2D3-A1CE324E5B8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413090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F29540-882F-4C19-837D-B52DA3CB9582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9ED1D3-04C7-4C35-B2D3-A1CE324E5B8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381892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F29540-882F-4C19-837D-B52DA3CB9582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9ED1D3-04C7-4C35-B2D3-A1CE324E5B8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398326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F29540-882F-4C19-837D-B52DA3CB9582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9ED1D3-04C7-4C35-B2D3-A1CE324E5B8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7455185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F29540-882F-4C19-837D-B52DA3CB9582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9ED1D3-04C7-4C35-B2D3-A1CE324E5B8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4313986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CF29540-882F-4C19-837D-B52DA3CB9582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C9ED1D3-04C7-4C35-B2D3-A1CE324E5B8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64203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tx2"/>
                </a:solidFill>
              </a:rPr>
              <a:t>Blue Theme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smtClean="0"/>
              <a:t>Testeroni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5349059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3</Words>
  <Application>Microsoft Office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Blue Theme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Blue Theme</dc:title>
  <dc:creator>randersen</dc:creator>
  <cp:lastModifiedBy>randersen</cp:lastModifiedBy>
  <cp:revision>1</cp:revision>
  <dcterms:created xsi:type="dcterms:W3CDTF">2011-11-03T21:30:43Z</dcterms:created>
  <dcterms:modified xsi:type="dcterms:W3CDTF">2011-11-03T21:32:51Z</dcterms:modified>
</cp:coreProperties>
</file>

<file path=docProps/thumbnail.jpeg>
</file>