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5" autoAdjust="0"/>
    <p:restoredTop sz="94660"/>
  </p:normalViewPr>
  <p:slideViewPr>
    <p:cSldViewPr snapToGrid="0" showGuides="1">
      <p:cViewPr varScale="1">
        <p:scale>
          <a:sx n="47" d="100"/>
          <a:sy n="47" d="100"/>
        </p:scale>
        <p:origin x="54" y="4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E29A-C3F7-4596-A4CF-E7698CDE5A4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F5D76-249A-4852-8EF1-B5833155E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054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E29A-C3F7-4596-A4CF-E7698CDE5A4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F5D76-249A-4852-8EF1-B5833155E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187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E29A-C3F7-4596-A4CF-E7698CDE5A4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F5D76-249A-4852-8EF1-B5833155E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9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E29A-C3F7-4596-A4CF-E7698CDE5A4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F5D76-249A-4852-8EF1-B5833155E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338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E29A-C3F7-4596-A4CF-E7698CDE5A4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F5D76-249A-4852-8EF1-B5833155E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936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E29A-C3F7-4596-A4CF-E7698CDE5A4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F5D76-249A-4852-8EF1-B5833155E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115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E29A-C3F7-4596-A4CF-E7698CDE5A4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F5D76-249A-4852-8EF1-B5833155E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153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E29A-C3F7-4596-A4CF-E7698CDE5A4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F5D76-249A-4852-8EF1-B5833155E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284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E29A-C3F7-4596-A4CF-E7698CDE5A4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F5D76-249A-4852-8EF1-B5833155E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45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E29A-C3F7-4596-A4CF-E7698CDE5A4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F5D76-249A-4852-8EF1-B5833155E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206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EE29A-C3F7-4596-A4CF-E7698CDE5A4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F5D76-249A-4852-8EF1-B5833155E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068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EE29A-C3F7-4596-A4CF-E7698CDE5A4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F5D76-249A-4852-8EF1-B5833155E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927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Test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 rtl="1"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r>
              <a:rPr lang="ar-AE" dirty="0"/>
              <a:t>عام لمدة 4 سنوات (طالب داخل </a:t>
            </a:r>
            <a:r>
              <a:rPr lang="ar-AE" dirty="0" smtClean="0"/>
              <a:t>الولاية) </a:t>
            </a:r>
            <a:r>
              <a:rPr lang="ar-AE" dirty="0"/>
              <a:t>18,000 دولار</a:t>
            </a:r>
          </a:p>
          <a:p>
            <a:pPr algn="r" rtl="1">
              <a:defRPr>
                <a:solidFill>
                  <a:srgbClr val="ED6B0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r>
              <a:rPr lang="ar-AE" dirty="0"/>
              <a:t>عام لمدة 4 سنوات (طالب أجنبي</a:t>
            </a:r>
            <a:r>
              <a:rPr lang="ar-AE" dirty="0" smtClean="0"/>
              <a:t>) 30,000 </a:t>
            </a:r>
            <a:r>
              <a:rPr lang="ar-AE" dirty="0"/>
              <a:t>دولار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5126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Test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User</dc:creator>
  <cp:lastModifiedBy>User</cp:lastModifiedBy>
  <cp:revision>1</cp:revision>
  <dcterms:created xsi:type="dcterms:W3CDTF">2022-11-14T17:53:48Z</dcterms:created>
  <dcterms:modified xsi:type="dcterms:W3CDTF">2022-11-14T17:54:35Z</dcterms:modified>
</cp:coreProperties>
</file>