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238F12C-3D5A-413F-95E6-70F88A107BC3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71FE388-7E7B-4180-AA73-8923D96528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889782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Theme</a:t>
            </a:r>
            <a:r>
              <a:rPr lang="en-US" baseline="0" dirty="0" smtClean="0"/>
              <a:t> and notes? </a:t>
            </a:r>
            <a:r>
              <a:rPr lang="en-US" baseline="0" smtClean="0"/>
              <a:t>Crazy stuff up in here.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1FE388-7E7B-4180-AA73-8923D965288C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964819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DB92-F124-462B-9263-8688017387C7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CC17E-E41A-493B-8591-0A544DEA2B2C}" type="slidenum">
              <a:rPr lang="en-US" smtClean="0"/>
              <a:t>‹#›</a:t>
            </a:fld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DB92-F124-462B-9263-8688017387C7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CC17E-E41A-493B-8591-0A544DEA2B2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DB92-F124-462B-9263-8688017387C7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CC17E-E41A-493B-8591-0A544DEA2B2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DB92-F124-462B-9263-8688017387C7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CC17E-E41A-493B-8591-0A544DEA2B2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DB92-F124-462B-9263-8688017387C7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881CC17E-E41A-493B-8591-0A544DEA2B2C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DB92-F124-462B-9263-8688017387C7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CC17E-E41A-493B-8591-0A544DEA2B2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DB92-F124-462B-9263-8688017387C7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CC17E-E41A-493B-8591-0A544DEA2B2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DB92-F124-462B-9263-8688017387C7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CC17E-E41A-493B-8591-0A544DEA2B2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DB92-F124-462B-9263-8688017387C7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CC17E-E41A-493B-8591-0A544DEA2B2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DB92-F124-462B-9263-8688017387C7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CC17E-E41A-493B-8591-0A544DEA2B2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ADB92-F124-462B-9263-8688017387C7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CC17E-E41A-493B-8591-0A544DEA2B2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667ADB92-F124-462B-9263-8688017387C7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881CC17E-E41A-493B-8591-0A544DEA2B2C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Theme + Notes Test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09974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Apex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1</TotalTime>
  <Words>15</Words>
  <Application>Microsoft Office PowerPoint</Application>
  <PresentationFormat>On-screen Show (4:3)</PresentationFormat>
  <Paragraphs>3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Apex</vt:lpstr>
      <vt:lpstr>Theme + Notes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Theme + Notes Test</dc:title>
  <dc:creator>randersen</dc:creator>
  <cp:lastModifiedBy>randersen</cp:lastModifiedBy>
  <cp:revision>1</cp:revision>
  <dcterms:created xsi:type="dcterms:W3CDTF">2011-11-08T15:58:56Z</dcterms:created>
  <dcterms:modified xsi:type="dcterms:W3CDTF">2011-11-08T16:00:52Z</dcterms:modified>
</cp:coreProperties>
</file>

<file path=docProps/thumbnail.jpeg>
</file>