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80333-96A0-4A6E-B0A8-7E000DFFE99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3CF63-7AFF-4218-8F56-DF6DDAFA9B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42022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80333-96A0-4A6E-B0A8-7E000DFFE99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3CF63-7AFF-4218-8F56-DF6DDAFA9B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05769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80333-96A0-4A6E-B0A8-7E000DFFE99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3CF63-7AFF-4218-8F56-DF6DDAFA9B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97654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80333-96A0-4A6E-B0A8-7E000DFFE99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3CF63-7AFF-4218-8F56-DF6DDAFA9B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53690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80333-96A0-4A6E-B0A8-7E000DFFE99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3CF63-7AFF-4218-8F56-DF6DDAFA9B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51320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80333-96A0-4A6E-B0A8-7E000DFFE99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3CF63-7AFF-4218-8F56-DF6DDAFA9B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8206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80333-96A0-4A6E-B0A8-7E000DFFE99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3CF63-7AFF-4218-8F56-DF6DDAFA9B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7133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80333-96A0-4A6E-B0A8-7E000DFFE99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3CF63-7AFF-4218-8F56-DF6DDAFA9B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08993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80333-96A0-4A6E-B0A8-7E000DFFE99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3CF63-7AFF-4218-8F56-DF6DDAFA9B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41357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80333-96A0-4A6E-B0A8-7E000DFFE99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3CF63-7AFF-4218-8F56-DF6DDAFA9B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46788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80333-96A0-4A6E-B0A8-7E000DFFE99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3CF63-7AFF-4218-8F56-DF6DDAFA9B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96502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E80333-96A0-4A6E-B0A8-7E000DFFE99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93CF63-7AFF-4218-8F56-DF6DDAFA9B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52705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 vert="horz">
            <a:normAutofit/>
          </a:bodyPr>
          <a:lstStyle/>
          <a:p>
            <a:r>
              <a:rPr lang="en-US" dirty="0" smtClean="0"/>
              <a:t>Shapes Test</a:t>
            </a: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2971800" y="3721768"/>
            <a:ext cx="3276600" cy="2133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62743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2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Shapes Test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270 Degree Turn</dc:title>
  <dc:creator>randersen</dc:creator>
  <cp:lastModifiedBy>randersen</cp:lastModifiedBy>
  <cp:revision>3</cp:revision>
  <dcterms:created xsi:type="dcterms:W3CDTF">2011-11-03T21:58:42Z</dcterms:created>
  <dcterms:modified xsi:type="dcterms:W3CDTF">2011-11-03T22:06:25Z</dcterms:modified>
</cp:coreProperties>
</file>

<file path=docProps/thumbnail.jpeg>
</file>