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9539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9857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67161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6897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53428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0774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3634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4075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44147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6979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1364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65CC92-0F4E-4ED9-82F5-139CE82774C6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AFDF3F-EA2B-48B7-B590-ACF4D43525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4887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effectLst>
            <a:glow rad="228600">
              <a:schemeClr val="accent5">
                <a:satMod val="175000"/>
                <a:alpha val="40000"/>
              </a:schemeClr>
            </a:glow>
            <a:innerShdw blurRad="63500" dist="50800" dir="8100000">
              <a:prstClr val="black">
                <a:alpha val="50000"/>
              </a:prstClr>
            </a:innerShdw>
            <a:softEdge rad="635000"/>
          </a:effectLst>
          <a:scene3d>
            <a:camera prst="isometricOffAxis2Top"/>
            <a:lightRig rig="threePt" dir="t"/>
          </a:scene3d>
        </p:spPr>
        <p:txBody>
          <a:bodyPr/>
          <a:lstStyle/>
          <a:p>
            <a:r>
              <a:rPr lang="en-US" dirty="0" smtClean="0"/>
              <a:t>Sideways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7096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Sideways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Sideways Test</dc:title>
  <dc:creator>randersen</dc:creator>
  <cp:lastModifiedBy>randersen</cp:lastModifiedBy>
  <cp:revision>1</cp:revision>
  <dcterms:created xsi:type="dcterms:W3CDTF">2011-11-07T15:06:27Z</dcterms:created>
  <dcterms:modified xsi:type="dcterms:W3CDTF">2011-11-07T15:11:53Z</dcterms:modified>
</cp:coreProperties>
</file>

<file path=docProps/thumbnail.jpeg>
</file>