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9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=rand()</a:t>
            </a:r>
            <a:endParaRPr lang="fr-F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fr-FR" dirty="0" smtClean="0"/>
              <a:t>The quick </a:t>
            </a:r>
            <a:r>
              <a:rPr lang="fr-FR" dirty="0" err="1" smtClean="0"/>
              <a:t>brown</a:t>
            </a:r>
            <a:r>
              <a:rPr lang="fr-FR" dirty="0" smtClean="0"/>
              <a:t> fox </a:t>
            </a:r>
            <a:r>
              <a:rPr lang="fr-FR" dirty="0" err="1" smtClean="0"/>
              <a:t>jumps</a:t>
            </a:r>
            <a:r>
              <a:rPr lang="fr-FR" dirty="0" smtClean="0"/>
              <a:t> over the </a:t>
            </a:r>
            <a:r>
              <a:rPr lang="fr-FR" dirty="0" err="1" smtClean="0"/>
              <a:t>lazy</a:t>
            </a:r>
            <a:r>
              <a:rPr lang="fr-FR" dirty="0" smtClean="0"/>
              <a:t> dog. The quick </a:t>
            </a:r>
            <a:r>
              <a:rPr lang="fr-FR" dirty="0" err="1" smtClean="0"/>
              <a:t>brown</a:t>
            </a:r>
            <a:r>
              <a:rPr lang="fr-FR" dirty="0" smtClean="0"/>
              <a:t> fox </a:t>
            </a:r>
            <a:r>
              <a:rPr lang="fr-FR" dirty="0" err="1" smtClean="0"/>
              <a:t>jumps</a:t>
            </a:r>
            <a:r>
              <a:rPr lang="fr-FR" dirty="0" smtClean="0"/>
              <a:t> over the </a:t>
            </a:r>
            <a:r>
              <a:rPr lang="fr-FR" dirty="0" err="1" smtClean="0"/>
              <a:t>lazy</a:t>
            </a:r>
            <a:r>
              <a:rPr lang="fr-FR" dirty="0" smtClean="0"/>
              <a:t> dog. The quick </a:t>
            </a:r>
            <a:r>
              <a:rPr lang="fr-FR" dirty="0" err="1" smtClean="0"/>
              <a:t>brown</a:t>
            </a:r>
            <a:r>
              <a:rPr lang="fr-FR" dirty="0" smtClean="0"/>
              <a:t> fox </a:t>
            </a:r>
            <a:r>
              <a:rPr lang="fr-FR" dirty="0" err="1" smtClean="0"/>
              <a:t>jumps</a:t>
            </a:r>
            <a:r>
              <a:rPr lang="fr-FR" dirty="0" smtClean="0"/>
              <a:t> over the </a:t>
            </a:r>
            <a:r>
              <a:rPr lang="fr-FR" dirty="0" err="1" smtClean="0"/>
              <a:t>lazy</a:t>
            </a:r>
            <a:r>
              <a:rPr lang="fr-FR" dirty="0" smtClean="0"/>
              <a:t> dog. The quick </a:t>
            </a:r>
            <a:r>
              <a:rPr lang="fr-FR" dirty="0" err="1" smtClean="0"/>
              <a:t>brown</a:t>
            </a:r>
            <a:r>
              <a:rPr lang="fr-FR" dirty="0" smtClean="0"/>
              <a:t> fox </a:t>
            </a:r>
            <a:r>
              <a:rPr lang="fr-FR" dirty="0" err="1" smtClean="0"/>
              <a:t>jumps</a:t>
            </a:r>
            <a:r>
              <a:rPr lang="fr-FR" dirty="0" smtClean="0"/>
              <a:t> over the </a:t>
            </a:r>
            <a:r>
              <a:rPr lang="fr-FR" dirty="0" err="1" smtClean="0"/>
              <a:t>lazy</a:t>
            </a:r>
            <a:r>
              <a:rPr lang="fr-FR" dirty="0" smtClean="0"/>
              <a:t> dog. The quick </a:t>
            </a:r>
            <a:r>
              <a:rPr lang="fr-FR" dirty="0" err="1" smtClean="0"/>
              <a:t>brown</a:t>
            </a:r>
            <a:r>
              <a:rPr lang="fr-FR" dirty="0" smtClean="0"/>
              <a:t> fox </a:t>
            </a:r>
            <a:r>
              <a:rPr lang="fr-FR" dirty="0" err="1" smtClean="0"/>
              <a:t>jumps</a:t>
            </a:r>
            <a:r>
              <a:rPr lang="fr-FR" dirty="0" smtClean="0"/>
              <a:t> over the </a:t>
            </a:r>
            <a:r>
              <a:rPr lang="fr-FR" dirty="0" err="1" smtClean="0"/>
              <a:t>lazy</a:t>
            </a:r>
            <a:r>
              <a:rPr lang="fr-FR" dirty="0" smtClean="0"/>
              <a:t> dog. </a:t>
            </a:r>
            <a:br>
              <a:rPr lang="fr-FR" dirty="0" smtClean="0"/>
            </a:br>
            <a:r>
              <a:rPr lang="fr-FR" dirty="0" smtClean="0"/>
              <a:t/>
            </a:r>
            <a:br>
              <a:rPr lang="fr-FR" dirty="0" smtClean="0"/>
            </a:br>
            <a:r>
              <a:rPr lang="fr-FR" dirty="0" smtClean="0"/>
              <a:t>The quick </a:t>
            </a:r>
            <a:r>
              <a:rPr lang="fr-FR" dirty="0" err="1" smtClean="0"/>
              <a:t>brown</a:t>
            </a:r>
            <a:r>
              <a:rPr lang="fr-FR" dirty="0" smtClean="0"/>
              <a:t> fox </a:t>
            </a:r>
            <a:r>
              <a:rPr lang="fr-FR" dirty="0" err="1" smtClean="0"/>
              <a:t>jumps</a:t>
            </a:r>
            <a:r>
              <a:rPr lang="fr-FR" dirty="0" smtClean="0"/>
              <a:t> over the </a:t>
            </a:r>
            <a:r>
              <a:rPr lang="fr-FR" dirty="0" err="1" smtClean="0"/>
              <a:t>lazy</a:t>
            </a:r>
            <a:r>
              <a:rPr lang="fr-FR" dirty="0" smtClean="0"/>
              <a:t> dog. The quick </a:t>
            </a:r>
            <a:r>
              <a:rPr lang="fr-FR" dirty="0" err="1" smtClean="0"/>
              <a:t>brown</a:t>
            </a:r>
            <a:r>
              <a:rPr lang="fr-FR" dirty="0" smtClean="0"/>
              <a:t> fox </a:t>
            </a:r>
            <a:r>
              <a:rPr lang="fr-FR" dirty="0" err="1" smtClean="0"/>
              <a:t>jumps</a:t>
            </a:r>
            <a:r>
              <a:rPr lang="fr-FR" dirty="0" smtClean="0"/>
              <a:t> over the </a:t>
            </a:r>
            <a:r>
              <a:rPr lang="fr-FR" dirty="0" err="1" smtClean="0"/>
              <a:t>lazy</a:t>
            </a:r>
            <a:r>
              <a:rPr lang="fr-FR" dirty="0" smtClean="0"/>
              <a:t> dog. The quick </a:t>
            </a:r>
            <a:r>
              <a:rPr lang="fr-FR" dirty="0" err="1" smtClean="0"/>
              <a:t>brown</a:t>
            </a:r>
            <a:r>
              <a:rPr lang="fr-FR" dirty="0" smtClean="0"/>
              <a:t> fox </a:t>
            </a:r>
            <a:r>
              <a:rPr lang="fr-FR" dirty="0" err="1" smtClean="0"/>
              <a:t>jumps</a:t>
            </a:r>
            <a:r>
              <a:rPr lang="fr-FR" dirty="0" smtClean="0"/>
              <a:t> over the </a:t>
            </a:r>
            <a:r>
              <a:rPr lang="fr-FR" dirty="0" err="1" smtClean="0"/>
              <a:t>lazy</a:t>
            </a:r>
            <a:r>
              <a:rPr lang="fr-FR" dirty="0" smtClean="0"/>
              <a:t> dog. The quick </a:t>
            </a:r>
            <a:r>
              <a:rPr lang="fr-FR" dirty="0" err="1" smtClean="0"/>
              <a:t>brown</a:t>
            </a:r>
            <a:r>
              <a:rPr lang="fr-FR" dirty="0" smtClean="0"/>
              <a:t> fox </a:t>
            </a:r>
            <a:r>
              <a:rPr lang="fr-FR" dirty="0" err="1" smtClean="0"/>
              <a:t>jumps</a:t>
            </a:r>
            <a:r>
              <a:rPr lang="fr-FR" dirty="0" smtClean="0"/>
              <a:t> over the </a:t>
            </a:r>
            <a:r>
              <a:rPr lang="fr-FR" dirty="0" err="1" smtClean="0"/>
              <a:t>lazy</a:t>
            </a:r>
            <a:r>
              <a:rPr lang="fr-FR" dirty="0" smtClean="0"/>
              <a:t> dog. The quick </a:t>
            </a:r>
            <a:r>
              <a:rPr lang="fr-FR" dirty="0" err="1" smtClean="0"/>
              <a:t>brown</a:t>
            </a:r>
            <a:r>
              <a:rPr lang="fr-FR" dirty="0" smtClean="0"/>
              <a:t> fox </a:t>
            </a:r>
            <a:r>
              <a:rPr lang="fr-FR" dirty="0" err="1" smtClean="0"/>
              <a:t>jumps</a:t>
            </a:r>
            <a:r>
              <a:rPr lang="fr-FR" dirty="0" smtClean="0"/>
              <a:t> over the </a:t>
            </a:r>
            <a:r>
              <a:rPr lang="fr-FR" dirty="0" err="1" smtClean="0"/>
              <a:t>lazy</a:t>
            </a:r>
            <a:r>
              <a:rPr lang="fr-FR" dirty="0" smtClean="0"/>
              <a:t> dog. </a:t>
            </a:r>
            <a:br>
              <a:rPr lang="fr-FR" dirty="0" smtClean="0"/>
            </a:br>
            <a:r>
              <a:rPr lang="fr-FR" dirty="0" smtClean="0"/>
              <a:t/>
            </a:r>
            <a:br>
              <a:rPr lang="fr-FR" dirty="0" smtClean="0"/>
            </a:br>
            <a:r>
              <a:rPr lang="fr-FR" dirty="0" smtClean="0"/>
              <a:t>The quick </a:t>
            </a:r>
            <a:r>
              <a:rPr lang="fr-FR" dirty="0" err="1" smtClean="0"/>
              <a:t>brown</a:t>
            </a:r>
            <a:r>
              <a:rPr lang="fr-FR" dirty="0" smtClean="0"/>
              <a:t> fox </a:t>
            </a:r>
            <a:r>
              <a:rPr lang="fr-FR" dirty="0" err="1" smtClean="0"/>
              <a:t>jumps</a:t>
            </a:r>
            <a:r>
              <a:rPr lang="fr-FR" dirty="0" smtClean="0"/>
              <a:t> over the </a:t>
            </a:r>
            <a:r>
              <a:rPr lang="fr-FR" dirty="0" err="1" smtClean="0"/>
              <a:t>lazy</a:t>
            </a:r>
            <a:r>
              <a:rPr lang="fr-FR" dirty="0" smtClean="0"/>
              <a:t> dog. The quick </a:t>
            </a:r>
            <a:r>
              <a:rPr lang="fr-FR" dirty="0" err="1" smtClean="0"/>
              <a:t>brown</a:t>
            </a:r>
            <a:r>
              <a:rPr lang="fr-FR" dirty="0" smtClean="0"/>
              <a:t> fox </a:t>
            </a:r>
            <a:r>
              <a:rPr lang="fr-FR" dirty="0" err="1" smtClean="0"/>
              <a:t>jumps</a:t>
            </a:r>
            <a:r>
              <a:rPr lang="fr-FR" dirty="0" smtClean="0"/>
              <a:t> over the </a:t>
            </a:r>
            <a:r>
              <a:rPr lang="fr-FR" dirty="0" err="1" smtClean="0"/>
              <a:t>lazy</a:t>
            </a:r>
            <a:r>
              <a:rPr lang="fr-FR" dirty="0" smtClean="0"/>
              <a:t> dog. The quick </a:t>
            </a:r>
            <a:r>
              <a:rPr lang="fr-FR" dirty="0" err="1" smtClean="0"/>
              <a:t>brown</a:t>
            </a:r>
            <a:r>
              <a:rPr lang="fr-FR" dirty="0" smtClean="0"/>
              <a:t> fox </a:t>
            </a:r>
            <a:r>
              <a:rPr lang="fr-FR" dirty="0" err="1" smtClean="0"/>
              <a:t>jumps</a:t>
            </a:r>
            <a:r>
              <a:rPr lang="fr-FR" dirty="0" smtClean="0"/>
              <a:t> over the </a:t>
            </a:r>
            <a:r>
              <a:rPr lang="fr-FR" dirty="0" err="1" smtClean="0"/>
              <a:t>lazy</a:t>
            </a:r>
            <a:r>
              <a:rPr lang="fr-FR" dirty="0" smtClean="0"/>
              <a:t> dog. The quick </a:t>
            </a:r>
            <a:r>
              <a:rPr lang="fr-FR" dirty="0" err="1" smtClean="0"/>
              <a:t>brown</a:t>
            </a:r>
            <a:r>
              <a:rPr lang="fr-FR" dirty="0" smtClean="0"/>
              <a:t> fox </a:t>
            </a:r>
            <a:r>
              <a:rPr lang="fr-FR" dirty="0" err="1" smtClean="0"/>
              <a:t>jumps</a:t>
            </a:r>
            <a:r>
              <a:rPr lang="fr-FR" dirty="0" smtClean="0"/>
              <a:t> over the </a:t>
            </a:r>
            <a:r>
              <a:rPr lang="fr-FR" dirty="0" err="1" smtClean="0"/>
              <a:t>lazy</a:t>
            </a:r>
            <a:r>
              <a:rPr lang="fr-FR" dirty="0" smtClean="0"/>
              <a:t> dog. The quick </a:t>
            </a:r>
            <a:r>
              <a:rPr lang="fr-FR" dirty="0" err="1" smtClean="0"/>
              <a:t>brown</a:t>
            </a:r>
            <a:r>
              <a:rPr lang="fr-FR" dirty="0" smtClean="0"/>
              <a:t> fox </a:t>
            </a:r>
            <a:r>
              <a:rPr lang="fr-FR" dirty="0" err="1" smtClean="0"/>
              <a:t>jumps</a:t>
            </a:r>
            <a:r>
              <a:rPr lang="fr-FR" dirty="0" smtClean="0"/>
              <a:t> over the </a:t>
            </a:r>
            <a:r>
              <a:rPr lang="fr-FR" dirty="0" err="1" smtClean="0"/>
              <a:t>lazy</a:t>
            </a:r>
            <a:r>
              <a:rPr lang="fr-FR" dirty="0" smtClean="0"/>
              <a:t> dog. </a:t>
            </a:r>
            <a:br>
              <a:rPr lang="fr-FR" dirty="0" smtClean="0"/>
            </a:br>
            <a:endParaRPr lang="fr-FR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53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=rand()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=rand()</dc:title>
  <dc:creator/>
  <cp:lastModifiedBy>Chable</cp:lastModifiedBy>
  <cp:revision>1</cp:revision>
  <dcterms:created xsi:type="dcterms:W3CDTF">2006-08-16T00:00:00Z</dcterms:created>
  <dcterms:modified xsi:type="dcterms:W3CDTF">2007-03-01T21:54:10Z</dcterms:modified>
</cp:coreProperties>
</file>

<file path=docProps/thumbnail.jpeg>
</file>