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9" d="100"/>
          <a:sy n="79" d="100"/>
        </p:scale>
        <p:origin x="-90" y="-108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B8EE4D-29D4-418D-BE77-D398A3D8326D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31F3AB-E5B8-4ABD-A327-C1E649D1C87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00575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B8EE4D-29D4-418D-BE77-D398A3D8326D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31F3AB-E5B8-4ABD-A327-C1E649D1C87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740694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B8EE4D-29D4-418D-BE77-D398A3D8326D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31F3AB-E5B8-4ABD-A327-C1E649D1C87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633066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B8EE4D-29D4-418D-BE77-D398A3D8326D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31F3AB-E5B8-4ABD-A327-C1E649D1C87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628717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B8EE4D-29D4-418D-BE77-D398A3D8326D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31F3AB-E5B8-4ABD-A327-C1E649D1C87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054105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B8EE4D-29D4-418D-BE77-D398A3D8326D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31F3AB-E5B8-4ABD-A327-C1E649D1C87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96222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B8EE4D-29D4-418D-BE77-D398A3D8326D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31F3AB-E5B8-4ABD-A327-C1E649D1C87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36493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B8EE4D-29D4-418D-BE77-D398A3D8326D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31F3AB-E5B8-4ABD-A327-C1E649D1C87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73718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B8EE4D-29D4-418D-BE77-D398A3D8326D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31F3AB-E5B8-4ABD-A327-C1E649D1C87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710045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B8EE4D-29D4-418D-BE77-D398A3D8326D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31F3AB-E5B8-4ABD-A327-C1E649D1C87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963389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B8EE4D-29D4-418D-BE77-D398A3D8326D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31F3AB-E5B8-4ABD-A327-C1E649D1C87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083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DB8EE4D-29D4-418D-BE77-D398A3D8326D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E31F3AB-E5B8-4ABD-A327-C1E649D1C87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34700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file:///C:\Users\randersen\Documents\Xhtml.htm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smtClean="0">
                <a:hlinkClick r:id="rId2" action="ppaction://hlinkfile"/>
              </a:rPr>
              <a:t>C:\Users\randersen\Documents\Xhtml.htm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544102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C:\Users\randersen\Documents\Xhtml.htm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C:\Users\randersen\Documents\Xhtml.htm</dc:title>
  <dc:creator>randersen</dc:creator>
  <cp:lastModifiedBy>randersen</cp:lastModifiedBy>
  <cp:revision>1</cp:revision>
  <dcterms:created xsi:type="dcterms:W3CDTF">2011-11-07T15:22:06Z</dcterms:created>
  <dcterms:modified xsi:type="dcterms:W3CDTF">2011-11-07T15:22:29Z</dcterms:modified>
</cp:coreProperties>
</file>

<file path=docProps/thumbnail.jpeg>
</file>