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3"/>
  </p:notesMasterIdLst>
  <p:sldIdLst>
    <p:sldId id="256" r:id="rId2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79" d="100"/>
          <a:sy n="79" d="100"/>
        </p:scale>
        <p:origin x="-90" y="-1080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06FD226B-1812-4C1C-8EA3-903D5336A88C}" type="datetimeFigureOut">
              <a:rPr lang="en-US" smtClean="0"/>
              <a:t>11/7/2011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790A4A93-715D-48B7-849D-036E2EC795D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17004363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6FE82BA-99B4-49F2-8B1D-B6DBDD51961F}" type="datetimeFigureOut">
              <a:rPr lang="en-US" smtClean="0"/>
              <a:t>11/7/2011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28AA539-A465-4A46-A831-3F40381AA8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30364208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6FE82BA-99B4-49F2-8B1D-B6DBDD51961F}" type="datetimeFigureOut">
              <a:rPr lang="en-US" smtClean="0"/>
              <a:t>11/7/2011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28AA539-A465-4A46-A831-3F40381AA8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81028870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6FE82BA-99B4-49F2-8B1D-B6DBDD51961F}" type="datetimeFigureOut">
              <a:rPr lang="en-US" smtClean="0"/>
              <a:t>11/7/2011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28AA539-A465-4A46-A831-3F40381AA8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3069721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6FE82BA-99B4-49F2-8B1D-B6DBDD51961F}" type="datetimeFigureOut">
              <a:rPr lang="en-US" smtClean="0"/>
              <a:t>11/7/2011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28AA539-A465-4A46-A831-3F40381AA8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5060572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6FE82BA-99B4-49F2-8B1D-B6DBDD51961F}" type="datetimeFigureOut">
              <a:rPr lang="en-US" smtClean="0"/>
              <a:t>11/7/2011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28AA539-A465-4A46-A831-3F40381AA8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5138471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6FE82BA-99B4-49F2-8B1D-B6DBDD51961F}" type="datetimeFigureOut">
              <a:rPr lang="en-US" smtClean="0"/>
              <a:t>11/7/2011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28AA539-A465-4A46-A831-3F40381AA8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9246374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6FE82BA-99B4-49F2-8B1D-B6DBDD51961F}" type="datetimeFigureOut">
              <a:rPr lang="en-US" smtClean="0"/>
              <a:t>11/7/2011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28AA539-A465-4A46-A831-3F40381AA8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6092081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6FE82BA-99B4-49F2-8B1D-B6DBDD51961F}" type="datetimeFigureOut">
              <a:rPr lang="en-US" smtClean="0"/>
              <a:t>11/7/2011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28AA539-A465-4A46-A831-3F40381AA8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5657953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6FE82BA-99B4-49F2-8B1D-B6DBDD51961F}" type="datetimeFigureOut">
              <a:rPr lang="en-US" smtClean="0"/>
              <a:t>11/7/2011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28AA539-A465-4A46-A831-3F40381AA8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4737397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6FE82BA-99B4-49F2-8B1D-B6DBDD51961F}" type="datetimeFigureOut">
              <a:rPr lang="en-US" smtClean="0"/>
              <a:t>11/7/2011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28AA539-A465-4A46-A831-3F40381AA8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9371369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6FE82BA-99B4-49F2-8B1D-B6DBDD51961F}" type="datetimeFigureOut">
              <a:rPr lang="en-US" smtClean="0"/>
              <a:t>11/7/2011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28AA539-A465-4A46-A831-3F40381AA8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8967299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6FE82BA-99B4-49F2-8B1D-B6DBDD51961F}" type="datetimeFigureOut">
              <a:rPr lang="en-US" smtClean="0"/>
              <a:t>11/7/2011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28AA539-A465-4A46-A831-3F40381AA8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2920365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smtClean="0"/>
              <a:t>Equation Test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en-US" dirty="0"/>
          </a:p>
        </p:txBody>
      </p:sp>
      <mc:AlternateContent xmlns:mc="http://schemas.openxmlformats.org/markup-compatibility/2006">
        <mc:Choice xmlns:a14="http://schemas.microsoft.com/office/drawing/2010/main" Requires="a14">
          <p:sp>
            <p:nvSpPr>
              <p:cNvPr id="4" name="TextBox 3"/>
              <p:cNvSpPr txBox="1"/>
              <p:nvPr/>
            </p:nvSpPr>
            <p:spPr>
              <a:xfrm>
                <a:off x="3810000" y="4495800"/>
                <a:ext cx="1193853" cy="646331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14:m>
                  <m:oMathPara xmlns:m="http://schemas.openxmlformats.org/officeDocument/2006/math">
                    <m:oMathParaPr>
                      <m:jc m:val="centerGroup"/>
                    </m:oMathParaPr>
                    <m:oMath xmlns:m="http://schemas.openxmlformats.org/officeDocument/2006/math">
                      <m:r>
                        <a:rPr lang="en-US" b="0" i="1" smtClean="0">
                          <a:latin typeface="Cambria Math"/>
                        </a:rPr>
                        <m:t>𝐴</m:t>
                      </m:r>
                      <m:r>
                        <a:rPr lang="en-US" b="0" i="1" smtClean="0">
                          <a:latin typeface="Cambria Math"/>
                        </a:rPr>
                        <m:t>=</m:t>
                      </m:r>
                      <m:r>
                        <a:rPr lang="el-GR" b="0" i="1" smtClean="0">
                          <a:latin typeface="Cambria Math"/>
                        </a:rPr>
                        <m:t>𝜋</m:t>
                      </m:r>
                      <m:sSup>
                        <m:sSupPr>
                          <m:ctrlPr>
                            <a:rPr lang="en-US" b="0" i="1" smtClean="0">
                              <a:latin typeface="Cambria Math"/>
                            </a:rPr>
                          </m:ctrlPr>
                        </m:sSupPr>
                        <m:e>
                          <m:r>
                            <a:rPr lang="en-US" b="0" i="1" smtClean="0">
                              <a:latin typeface="Cambria Math"/>
                            </a:rPr>
                            <m:t>𝑟</m:t>
                          </m:r>
                        </m:e>
                        <m:sup>
                          <m:r>
                            <a:rPr lang="en-US" b="0" i="1" smtClean="0">
                              <a:latin typeface="Cambria Math"/>
                            </a:rPr>
                            <m:t>2</m:t>
                          </m:r>
                        </m:sup>
                      </m:sSup>
                    </m:oMath>
                  </m:oMathPara>
                </a14:m>
                <a:endParaRPr lang="en-US" b="0" dirty="0" smtClean="0"/>
              </a:p>
              <a:p>
                <a:endParaRPr lang="en-US" dirty="0"/>
              </a:p>
            </p:txBody>
          </p:sp>
        </mc:Choice>
        <mc:Fallback>
          <p:sp>
            <p:nvSpPr>
              <p:cNvPr id="4" name="TextBox 3"/>
              <p:cNvSpPr txBox="1">
                <a:spLocks noRot="1" noChangeAspect="1" noMove="1" noResize="1" noEditPoints="1" noAdjustHandles="1" noChangeArrowheads="1" noChangeShapeType="1" noTextEdit="1"/>
              </p:cNvSpPr>
              <p:nvPr/>
            </p:nvSpPr>
            <p:spPr>
              <a:xfrm>
                <a:off x="3810000" y="4495800"/>
                <a:ext cx="1193853" cy="646331"/>
              </a:xfrm>
              <a:prstGeom prst="rect">
                <a:avLst/>
              </a:prstGeom>
              <a:blipFill rotWithShape="1">
                <a:blip r:embed="rId2"/>
                <a:stretch>
                  <a:fillRect/>
                </a:stretch>
              </a:blipFill>
            </p:spPr>
            <p:txBody>
              <a:bodyPr/>
              <a:lstStyle/>
              <a:p>
                <a:r>
                  <a:rPr lang="en-US">
                    <a:noFill/>
                  </a:rPr>
                  <a:t> </a:t>
                </a:r>
              </a:p>
            </p:txBody>
          </p:sp>
        </mc:Fallback>
      </mc:AlternateContent>
    </p:spTree>
    <p:extLst>
      <p:ext uri="{BB962C8B-B14F-4D97-AF65-F5344CB8AC3E}">
        <p14:creationId xmlns:p14="http://schemas.microsoft.com/office/powerpoint/2010/main" val="1117955386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10</Words>
  <Application>Microsoft Office PowerPoint</Application>
  <PresentationFormat>On-screen Show (4:3)</PresentationFormat>
  <Paragraphs>2</Paragraphs>
  <Slides>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Equation Test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Equation Test</dc:title>
  <dc:creator>randersen</dc:creator>
  <cp:lastModifiedBy>randersen</cp:lastModifiedBy>
  <cp:revision>1</cp:revision>
  <dcterms:created xsi:type="dcterms:W3CDTF">2011-11-07T15:38:57Z</dcterms:created>
  <dcterms:modified xsi:type="dcterms:W3CDTF">2011-11-07T15:39:49Z</dcterms:modified>
</cp:coreProperties>
</file>

<file path=docProps/thumbnail.jpeg>
</file>