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9904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2712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9212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068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8514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2580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9891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04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971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27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34488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706568-3745-489D-813F-C244E971EB6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789D56-5A11-4E29-9694-F4DC29C19A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664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Bold Italics and Underline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dirty="0" smtClean="0"/>
              <a:t>Bold</a:t>
            </a:r>
          </a:p>
          <a:p>
            <a:r>
              <a:rPr lang="en-US" i="1" dirty="0" smtClean="0"/>
              <a:t>Italics</a:t>
            </a:r>
          </a:p>
          <a:p>
            <a:r>
              <a:rPr lang="en-US" u="sng" dirty="0" smtClean="0"/>
              <a:t>Underline</a:t>
            </a:r>
          </a:p>
          <a:p>
            <a:r>
              <a:rPr lang="en-US" b="1" i="1" u="sng" dirty="0" smtClean="0"/>
              <a:t>All </a:t>
            </a:r>
            <a:r>
              <a:rPr lang="en-US" b="1" i="1" u="sng" smtClean="0"/>
              <a:t>of them</a:t>
            </a:r>
            <a:endParaRPr lang="en-US" b="1" i="1" u="sng" dirty="0" smtClean="0"/>
          </a:p>
          <a:p>
            <a:endParaRPr lang="en-US" b="1" i="1" u="sng" dirty="0"/>
          </a:p>
        </p:txBody>
      </p:sp>
    </p:spTree>
    <p:extLst>
      <p:ext uri="{BB962C8B-B14F-4D97-AF65-F5344CB8AC3E}">
        <p14:creationId xmlns:p14="http://schemas.microsoft.com/office/powerpoint/2010/main" val="18728842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Bold Italics and Underline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Bold Italics and Underline Test</dc:title>
  <dc:creator>randersen</dc:creator>
  <cp:lastModifiedBy>randersen</cp:lastModifiedBy>
  <cp:revision>1</cp:revision>
  <dcterms:created xsi:type="dcterms:W3CDTF">2011-11-07T17:51:47Z</dcterms:created>
  <dcterms:modified xsi:type="dcterms:W3CDTF">2011-11-07T17:54:07Z</dcterms:modified>
</cp:coreProperties>
</file>

<file path=docProps/thumbnail.jpeg>
</file>