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25" autoAdjust="0"/>
    <p:restoredTop sz="94660"/>
  </p:normalViewPr>
  <p:slideViewPr>
    <p:cSldViewPr snapToGrid="0" showGuides="1">
      <p:cViewPr varScale="1">
        <p:scale>
          <a:sx n="47" d="100"/>
          <a:sy n="47" d="100"/>
        </p:scale>
        <p:origin x="54" y="44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6EE29A-C3F7-4596-A4CF-E7698CDE5A40}" type="datetimeFigureOut">
              <a:rPr lang="ru-RU" smtClean="0"/>
              <a:t>14.11.2022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4F5D76-249A-4852-8EF1-B5833155E8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240544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6EE29A-C3F7-4596-A4CF-E7698CDE5A40}" type="datetimeFigureOut">
              <a:rPr lang="ru-RU" smtClean="0"/>
              <a:t>14.11.2022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4F5D76-249A-4852-8EF1-B5833155E8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011878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6EE29A-C3F7-4596-A4CF-E7698CDE5A40}" type="datetimeFigureOut">
              <a:rPr lang="ru-RU" smtClean="0"/>
              <a:t>14.11.2022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4F5D76-249A-4852-8EF1-B5833155E8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2791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6EE29A-C3F7-4596-A4CF-E7698CDE5A40}" type="datetimeFigureOut">
              <a:rPr lang="ru-RU" smtClean="0"/>
              <a:t>14.11.2022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4F5D76-249A-4852-8EF1-B5833155E8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583386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6EE29A-C3F7-4596-A4CF-E7698CDE5A40}" type="datetimeFigureOut">
              <a:rPr lang="ru-RU" smtClean="0"/>
              <a:t>14.11.2022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4F5D76-249A-4852-8EF1-B5833155E8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539362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6EE29A-C3F7-4596-A4CF-E7698CDE5A40}" type="datetimeFigureOut">
              <a:rPr lang="ru-RU" smtClean="0"/>
              <a:t>14.11.2022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4F5D76-249A-4852-8EF1-B5833155E8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751151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6EE29A-C3F7-4596-A4CF-E7698CDE5A40}" type="datetimeFigureOut">
              <a:rPr lang="ru-RU" smtClean="0"/>
              <a:t>14.11.2022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4F5D76-249A-4852-8EF1-B5833155E8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421533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6EE29A-C3F7-4596-A4CF-E7698CDE5A40}" type="datetimeFigureOut">
              <a:rPr lang="ru-RU" smtClean="0"/>
              <a:t>14.11.2022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4F5D76-249A-4852-8EF1-B5833155E8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932843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6EE29A-C3F7-4596-A4CF-E7698CDE5A40}" type="datetimeFigureOut">
              <a:rPr lang="ru-RU" smtClean="0"/>
              <a:t>14.11.2022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4F5D76-249A-4852-8EF1-B5833155E8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233456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6EE29A-C3F7-4596-A4CF-E7698CDE5A40}" type="datetimeFigureOut">
              <a:rPr lang="ru-RU" smtClean="0"/>
              <a:t>14.11.2022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4F5D76-249A-4852-8EF1-B5833155E8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702066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6EE29A-C3F7-4596-A4CF-E7698CDE5A40}" type="datetimeFigureOut">
              <a:rPr lang="ru-RU" smtClean="0"/>
              <a:t>14.11.2022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4F5D76-249A-4852-8EF1-B5833155E8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900686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6EE29A-C3F7-4596-A4CF-E7698CDE5A40}" type="datetimeFigureOut">
              <a:rPr lang="ru-RU" smtClean="0"/>
              <a:t>14.11.2022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4F5D76-249A-4852-8EF1-B5833155E8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759271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Test</a:t>
            </a:r>
            <a:endParaRPr lang="ru-R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r" rtl="1">
              <a:defRPr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pPr>
            <a:r>
              <a:rPr lang="ar-AE" dirty="0"/>
              <a:t>عام لمدة 4 سنوات (طالب داخل </a:t>
            </a:r>
            <a:r>
              <a:rPr lang="ar-AE" dirty="0" smtClean="0"/>
              <a:t>الولاية) </a:t>
            </a:r>
            <a:r>
              <a:rPr lang="ar-AE" dirty="0"/>
              <a:t>18,000 دولار</a:t>
            </a:r>
          </a:p>
          <a:p>
            <a:pPr algn="r" rtl="1">
              <a:defRPr>
                <a:solidFill>
                  <a:srgbClr val="ED6B06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pPr>
            <a:r>
              <a:rPr lang="ar-AE" dirty="0"/>
              <a:t>عام لمدة 4 سنوات (طالب أجنبي</a:t>
            </a:r>
            <a:r>
              <a:rPr lang="ar-AE" dirty="0" smtClean="0"/>
              <a:t>) 30,000 </a:t>
            </a:r>
            <a:r>
              <a:rPr lang="ar-AE" dirty="0"/>
              <a:t>دولار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851264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22</Words>
  <Application>Microsoft Office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Office Theme</vt:lpstr>
      <vt:lpstr>Test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</dc:title>
  <dc:creator>User</dc:creator>
  <cp:lastModifiedBy>User</cp:lastModifiedBy>
  <cp:revision>1</cp:revision>
  <dcterms:created xsi:type="dcterms:W3CDTF">2022-11-14T17:53:48Z</dcterms:created>
  <dcterms:modified xsi:type="dcterms:W3CDTF">2022-11-14T17:54:35Z</dcterms:modified>
</cp:coreProperties>
</file>

<file path=docProps/thumbnail.jpeg>
</file>