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BDAF43C-E711-4CF3-96EE-B75C7D742DA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389A9C3-6BAB-431C-A4EF-B731839086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Design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randersen</dc:creator>
  <cp:lastModifiedBy>randersen</cp:lastModifiedBy>
  <cp:revision>3</cp:revision>
  <dcterms:created xsi:type="dcterms:W3CDTF">2011-11-07T15:56:24Z</dcterms:created>
  <dcterms:modified xsi:type="dcterms:W3CDTF">2011-11-07T15:59:04Z</dcterms:modified>
</cp:coreProperties>
</file>