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94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4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7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6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2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4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8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5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1023-912E-42CA-8350-AAAC7080DFF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612B4-B3DD-45C5-A359-5174511B8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5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Theme Colors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962400"/>
            <a:ext cx="6400800" cy="175260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en-US" smtClean="0"/>
              <a:t>Are Dumb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7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Theme Colors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Colors</dc:title>
  <dc:creator>randersen</dc:creator>
  <cp:lastModifiedBy>randersen</cp:lastModifiedBy>
  <cp:revision>1</cp:revision>
  <dcterms:created xsi:type="dcterms:W3CDTF">2011-11-07T15:05:26Z</dcterms:created>
  <dcterms:modified xsi:type="dcterms:W3CDTF">2011-11-07T15:06:20Z</dcterms:modified>
</cp:coreProperties>
</file>