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0" y="-10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150D6-6EEF-4D3B-B7A7-91BBCEAB3D79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A7FF7E-CE80-4719-B8FC-7757BC069C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554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Here are my notes.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A7FF7E-CE80-4719-B8FC-7757BC069CA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5112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68031-1C4D-43C1-8D5B-0217BD5E8DAE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36591-E2ED-4BB3-BF20-94F368295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960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68031-1C4D-43C1-8D5B-0217BD5E8DAE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36591-E2ED-4BB3-BF20-94F368295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293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68031-1C4D-43C1-8D5B-0217BD5E8DAE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36591-E2ED-4BB3-BF20-94F368295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889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68031-1C4D-43C1-8D5B-0217BD5E8DAE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36591-E2ED-4BB3-BF20-94F368295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890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68031-1C4D-43C1-8D5B-0217BD5E8DAE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36591-E2ED-4BB3-BF20-94F368295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797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68031-1C4D-43C1-8D5B-0217BD5E8DAE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36591-E2ED-4BB3-BF20-94F368295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663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68031-1C4D-43C1-8D5B-0217BD5E8DAE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36591-E2ED-4BB3-BF20-94F368295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747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68031-1C4D-43C1-8D5B-0217BD5E8DAE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36591-E2ED-4BB3-BF20-94F368295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740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68031-1C4D-43C1-8D5B-0217BD5E8DAE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36591-E2ED-4BB3-BF20-94F368295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336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68031-1C4D-43C1-8D5B-0217BD5E8DAE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36591-E2ED-4BB3-BF20-94F368295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573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68031-1C4D-43C1-8D5B-0217BD5E8DAE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36591-E2ED-4BB3-BF20-94F368295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515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68031-1C4D-43C1-8D5B-0217BD5E8DAE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636591-E2ED-4BB3-BF20-94F368295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904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Text, Picture and Notes Test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There is a picture and some notes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20053"/>
            <a:ext cx="3886200" cy="2428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9960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19</Words>
  <Application>Microsoft Office PowerPoint</Application>
  <PresentationFormat>On-screen Show (4:3)</PresentationFormat>
  <Paragraphs>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Text, Picture and Notes Test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Text, Picture and Notes Test</dc:title>
  <dc:creator>randersen</dc:creator>
  <cp:lastModifiedBy>randersen</cp:lastModifiedBy>
  <cp:revision>1</cp:revision>
  <dcterms:created xsi:type="dcterms:W3CDTF">2011-11-08T15:48:53Z</dcterms:created>
  <dcterms:modified xsi:type="dcterms:W3CDTF">2011-11-08T15:50:24Z</dcterms:modified>
</cp:coreProperties>
</file>