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BDA2-1115-496A-81F5-78544646D3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DF1B4E-93CF-4BC0-927D-25BFB49D0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D25E0-BC7B-42B4-A5CD-9B0BAD3C3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A669C-BC2F-4954-ABB6-4B6D05E44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F59C7-46E9-4129-8E57-BE71176F4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8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A9DE0-3B7D-40AA-AB66-5377CF3CF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ED8980-CD32-4DC9-B8EB-62065827CE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8BE0F-F04C-40E5-B9A1-C7D6BBE61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E1F5C-D255-4F6F-9C40-60100C85D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F905A-442E-419D-B1B8-DCD3F8785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359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B8656E-F65F-4A56-821B-1A174D9382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C0786B-99CB-48AC-BEF1-ABC5E0454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D1FDF-AACA-4644-9C34-CB60EBCFA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4DCDD-AE34-4E99-85A3-0B309475A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D7717-F386-4505-A09D-EC9EF9A63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4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754BF-7C0A-4E8D-BF91-84C340C6E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D79E3-2AF2-439F-8105-AECB5C6CA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AC084-51CC-475F-86FF-35C019B4B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15C4E-457C-48DD-89C1-58894A3F2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07B4A-5F63-47F4-9A39-C754CFAF4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98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E2CC0-0639-40B6-8FB7-698530F58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5994D4-F4C2-4F39-98CC-47CB3CCF1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C7CBD-F911-453E-97A7-EF19557B4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20BA9-4A47-4585-9603-F6764569E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D53BC-8407-4945-AFCE-D04F7AF8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7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A41DE-24A0-45FB-932E-A32569049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F6957-E03D-4F72-B773-BF77F76946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FE0B22-D3BB-441A-8BBB-B7076A2E2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E57D15-A8B0-48D8-A62A-A7850E400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958554-0F70-4B60-B798-AAAFA93B0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E8327-9ACE-4415-9AE1-C513A6C49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80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F8369-F35F-4A06-8655-21B794D6C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73476D-1450-4423-A780-284799CB5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4D0977-C3E0-4231-9FAC-4C2AB7887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298C4F-A825-437E-BF28-DB94F3FBDC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649516-849B-4C75-92C6-F01E0B0B43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5882BA-9A74-4103-8AE3-92BE12EFA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873AD0-0760-4C4E-8631-E5F396E40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33947C-04DD-4B20-9AFA-7B0105F5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77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EF906-FD82-4608-A8BA-8CE9FFA9B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F9C2F9-AD1E-41E1-837B-CD55898F8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913EC3-1872-4250-8CCE-841780DD4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10B52-A0F0-418B-9048-E3CFA47B3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23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32D1E8-AF82-4BE5-9BAA-1D071963E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37A-E453-40ED-B022-8D4AD8395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7C7A5-7694-4AAD-B1CD-B176FAD5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0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CDC6E-B97F-4C1F-A4AA-4814FCC84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33F7E-84BF-442C-A9FD-29CAD0057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2DCB68-F574-48AA-AB27-17C4E4C9F6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78746-26F0-4B07-B0CF-C217E45E3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A5C86E-3BDC-41FC-81A9-47033E09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60686D-B116-4612-B158-00CFF3D4B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83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9E2C4-56AB-4DBF-913E-ACE42D93F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DFD110-D81E-41FD-8412-AE9A61CA9D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41C28-EF75-4405-AA3A-D370A78393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D90830-B189-4643-8030-BE9E09711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1DA30D-C0D2-47F1-95B2-740E081E2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F0367-39CA-46E5-B03A-687BB5651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83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4697C0-77AD-4C92-B4C5-450034632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9E3899-0574-4AE4-A0C6-F1686380C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B5AAD-B74F-40E4-9050-EB7D0F5049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4DD56-77F0-47A7-99B4-3E29F9612724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C881A-C3D3-4670-B963-F14AE77C8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3699B-A4DE-4409-AEC3-8037B395C4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07CC-2499-4991-A8C7-41F96C4EA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52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2D4BEF8-D9FC-461B-988C-01B245FC9D13}"/>
              </a:ext>
            </a:extLst>
          </p:cNvPr>
          <p:cNvGrpSpPr/>
          <p:nvPr/>
        </p:nvGrpSpPr>
        <p:grpSpPr>
          <a:xfrm>
            <a:off x="619383" y="508561"/>
            <a:ext cx="4247633" cy="1268878"/>
            <a:chOff x="332060" y="4162403"/>
            <a:chExt cx="4247633" cy="1268878"/>
          </a:xfrm>
        </p:grpSpPr>
        <p:sp>
          <p:nvSpPr>
            <p:cNvPr id="15" name="Text Placeholder 7">
              <a:extLst>
                <a:ext uri="{FF2B5EF4-FFF2-40B4-BE49-F238E27FC236}">
                  <a16:creationId xmlns:a16="http://schemas.microsoft.com/office/drawing/2014/main" id="{06EE4EA2-1866-4E04-A179-43E77FC0ED1B}"/>
                </a:ext>
              </a:extLst>
            </p:cNvPr>
            <p:cNvSpPr txBox="1">
              <a:spLocks/>
            </p:cNvSpPr>
            <p:nvPr/>
          </p:nvSpPr>
          <p:spPr>
            <a:xfrm>
              <a:off x="332061" y="4162403"/>
              <a:ext cx="4023360" cy="317803"/>
            </a:xfrm>
            <a:prstGeom prst="rect">
              <a:avLst/>
            </a:prstGeom>
            <a:ln>
              <a:noFill/>
            </a:ln>
          </p:spPr>
          <p:txBody>
            <a:bodyPr anchor="t"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ikeDTCUnit-Light"/>
                  <a:ea typeface="+mn-ea"/>
                  <a:cs typeface="NikeDTCUnit-Ligh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ikeDTCUnit-Light"/>
                  <a:ea typeface="+mn-ea"/>
                  <a:cs typeface="NikeDTCUnit-Ligh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ikeDTCUnit-Light"/>
                  <a:ea typeface="+mn-ea"/>
                  <a:cs typeface="NikeDTCUnit-Ligh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ikeDTCUnit-Light"/>
                  <a:ea typeface="+mn-ea"/>
                  <a:cs typeface="NikeDTCUnit-Ligh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ikeDTCUnit-Light"/>
                  <a:ea typeface="+mn-ea"/>
                  <a:cs typeface="NikeDTCUnit-Ligh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HEADER</a:t>
              </a:r>
            </a:p>
          </p:txBody>
        </p:sp>
        <p:sp>
          <p:nvSpPr>
            <p:cNvPr id="16" name="Text Placeholder 1">
              <a:extLst>
                <a:ext uri="{FF2B5EF4-FFF2-40B4-BE49-F238E27FC236}">
                  <a16:creationId xmlns:a16="http://schemas.microsoft.com/office/drawing/2014/main" id="{C9F53FC1-EEC0-4D39-BBFE-4A2F5131D248}"/>
                </a:ext>
              </a:extLst>
            </p:cNvPr>
            <p:cNvSpPr txBox="1">
              <a:spLocks/>
            </p:cNvSpPr>
            <p:nvPr/>
          </p:nvSpPr>
          <p:spPr>
            <a:xfrm>
              <a:off x="332060" y="4480617"/>
              <a:ext cx="4247633" cy="950664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45720" rIns="91440" bIns="45720" rtlCol="0">
              <a:no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300" b="0" i="0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utura ND for Nike 365 Cn XBd" panose="020B0806020204030204" pitchFamily="34" charset="0"/>
                  <a:ea typeface="+mn-ea"/>
                  <a:cs typeface="NikeDTCUnit-Ligh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ikeDTCUnit-Light"/>
                  <a:ea typeface="+mn-ea"/>
                  <a:cs typeface="NikeDTCUnit-Ligh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ikeDTCUnit-Light"/>
                  <a:ea typeface="+mn-ea"/>
                  <a:cs typeface="NikeDTCUnit-Ligh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ikeDTCUnit-Light"/>
                  <a:ea typeface="+mn-ea"/>
                  <a:cs typeface="NikeDTCUnit-Ligh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ikeDTCUnit-Light"/>
                  <a:ea typeface="+mn-ea"/>
                  <a:cs typeface="NikeDTCUnit-Ligh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indent="-228600">
                <a:lnSpc>
                  <a:spcPct val="110000"/>
                </a:lnSpc>
                <a:spcBef>
                  <a:spcPts val="0"/>
                </a:spcBef>
                <a:buFont typeface="Arial"/>
                <a:buAutoNum type="arabicPeriod"/>
              </a:pPr>
              <a:r>
                <a:rPr lang="en-US" sz="1100" cap="none" dirty="0">
                  <a:latin typeface="Helvetica" pitchFamily="2" charset="0"/>
                  <a:cs typeface="+mn-cs"/>
                </a:rPr>
                <a:t>Text point 1</a:t>
              </a:r>
            </a:p>
            <a:p>
              <a:pPr marL="228600" indent="-228600">
                <a:lnSpc>
                  <a:spcPct val="110000"/>
                </a:lnSpc>
                <a:spcBef>
                  <a:spcPts val="0"/>
                </a:spcBef>
                <a:buFont typeface="Arial"/>
                <a:buAutoNum type="arabicPeriod"/>
              </a:pPr>
              <a:r>
                <a:rPr lang="en-US" sz="1100" cap="none" dirty="0">
                  <a:latin typeface="Helvetica" pitchFamily="2" charset="0"/>
                  <a:cs typeface="+mn-cs"/>
                </a:rPr>
                <a:t>Text point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1782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Jared Olsen</dc:creator>
  <cp:lastModifiedBy>Jared Olsen</cp:lastModifiedBy>
  <cp:revision>8</cp:revision>
  <dcterms:created xsi:type="dcterms:W3CDTF">2021-03-25T17:39:48Z</dcterms:created>
  <dcterms:modified xsi:type="dcterms:W3CDTF">2021-03-25T18:24:51Z</dcterms:modified>
</cp:coreProperties>
</file>