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A92D-8416-49CD-BDD7-A916EBB27AC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7E71-C863-4325-B0DD-8209544FA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21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A92D-8416-49CD-BDD7-A916EBB27AC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7E71-C863-4325-B0DD-8209544FA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15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A92D-8416-49CD-BDD7-A916EBB27AC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7E71-C863-4325-B0DD-8209544FA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87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A92D-8416-49CD-BDD7-A916EBB27AC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7E71-C863-4325-B0DD-8209544FA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444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A92D-8416-49CD-BDD7-A916EBB27AC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7E71-C863-4325-B0DD-8209544FA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322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A92D-8416-49CD-BDD7-A916EBB27AC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7E71-C863-4325-B0DD-8209544FA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944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A92D-8416-49CD-BDD7-A916EBB27AC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7E71-C863-4325-B0DD-8209544FA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358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A92D-8416-49CD-BDD7-A916EBB27AC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7E71-C863-4325-B0DD-8209544FA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827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A92D-8416-49CD-BDD7-A916EBB27AC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7E71-C863-4325-B0DD-8209544FA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629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A92D-8416-49CD-BDD7-A916EBB27AC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7E71-C863-4325-B0DD-8209544FA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9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A92D-8416-49CD-BDD7-A916EBB27AC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7E71-C863-4325-B0DD-8209544FA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761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4A92D-8416-49CD-BDD7-A916EBB27AC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47E71-C863-4325-B0DD-8209544FA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544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®®©¥£€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Symbol Test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0197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®®©¥£€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®®©¥£€</dc:title>
  <dc:creator>randersen</dc:creator>
  <cp:lastModifiedBy>randersen</cp:lastModifiedBy>
  <cp:revision>1</cp:revision>
  <dcterms:created xsi:type="dcterms:W3CDTF">2011-11-07T15:39:53Z</dcterms:created>
  <dcterms:modified xsi:type="dcterms:W3CDTF">2011-11-07T15:42:35Z</dcterms:modified>
</cp:coreProperties>
</file>