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23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3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19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6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76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7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34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1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47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9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80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139A8-9FA4-42DE-99D7-9C61357B034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CAE8A-633B-4CE4-957A-828FECE76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5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Strike Through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trike="sngStrike" dirty="0" smtClean="0"/>
              <a:t>It </a:t>
            </a:r>
            <a:r>
              <a:rPr lang="en-US" strike="sngStrike" smtClean="0"/>
              <a:t>is Stricken </a:t>
            </a:r>
            <a:r>
              <a:rPr lang="en-US" strike="sngStrike" dirty="0" smtClean="0"/>
              <a:t>through</a:t>
            </a:r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1088246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Strike Through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Strike Through Test</dc:title>
  <dc:creator>randersen</dc:creator>
  <cp:lastModifiedBy>randersen</cp:lastModifiedBy>
  <cp:revision>1</cp:revision>
  <dcterms:created xsi:type="dcterms:W3CDTF">2011-11-07T17:55:00Z</dcterms:created>
  <dcterms:modified xsi:type="dcterms:W3CDTF">2011-11-07T17:57:06Z</dcterms:modified>
</cp:coreProperties>
</file>