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0333-96A0-4A6E-B0A8-7E000DFFE99A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3CF63-7AFF-4218-8F56-DF6DDAFA9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202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0333-96A0-4A6E-B0A8-7E000DFFE99A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3CF63-7AFF-4218-8F56-DF6DDAFA9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576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0333-96A0-4A6E-B0A8-7E000DFFE99A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3CF63-7AFF-4218-8F56-DF6DDAFA9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765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0333-96A0-4A6E-B0A8-7E000DFFE99A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3CF63-7AFF-4218-8F56-DF6DDAFA9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369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0333-96A0-4A6E-B0A8-7E000DFFE99A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3CF63-7AFF-4218-8F56-DF6DDAFA9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132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0333-96A0-4A6E-B0A8-7E000DFFE99A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3CF63-7AFF-4218-8F56-DF6DDAFA9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20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0333-96A0-4A6E-B0A8-7E000DFFE99A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3CF63-7AFF-4218-8F56-DF6DDAFA9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13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0333-96A0-4A6E-B0A8-7E000DFFE99A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3CF63-7AFF-4218-8F56-DF6DDAFA9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899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0333-96A0-4A6E-B0A8-7E000DFFE99A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3CF63-7AFF-4218-8F56-DF6DDAFA9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135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0333-96A0-4A6E-B0A8-7E000DFFE99A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3CF63-7AFF-4218-8F56-DF6DDAFA9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678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0333-96A0-4A6E-B0A8-7E000DFFE99A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3CF63-7AFF-4218-8F56-DF6DDAFA9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650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E80333-96A0-4A6E-B0A8-7E000DFFE99A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3CF63-7AFF-4218-8F56-DF6DDAFA9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270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vert="horz">
            <a:normAutofit/>
          </a:bodyPr>
          <a:lstStyle/>
          <a:p>
            <a:r>
              <a:rPr lang="en-US" dirty="0" smtClean="0"/>
              <a:t>Shapes Test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971800" y="3721768"/>
            <a:ext cx="3276600" cy="2133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2743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Shapes Test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270 Degree Turn</dc:title>
  <dc:creator>randersen</dc:creator>
  <cp:lastModifiedBy>randersen</cp:lastModifiedBy>
  <cp:revision>3</cp:revision>
  <dcterms:created xsi:type="dcterms:W3CDTF">2011-11-03T21:58:42Z</dcterms:created>
  <dcterms:modified xsi:type="dcterms:W3CDTF">2011-11-03T22:06:25Z</dcterms:modified>
</cp:coreProperties>
</file>