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4FE9-3DE3-4C01-BA91-6CA406035C9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617E-3507-4161-B0EA-C5849D647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007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4FE9-3DE3-4C01-BA91-6CA406035C9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617E-3507-4161-B0EA-C5849D647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668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4FE9-3DE3-4C01-BA91-6CA406035C9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617E-3507-4161-B0EA-C5849D647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97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4FE9-3DE3-4C01-BA91-6CA406035C9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617E-3507-4161-B0EA-C5849D647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90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4FE9-3DE3-4C01-BA91-6CA406035C9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617E-3507-4161-B0EA-C5849D647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169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4FE9-3DE3-4C01-BA91-6CA406035C9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617E-3507-4161-B0EA-C5849D647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756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4FE9-3DE3-4C01-BA91-6CA406035C9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617E-3507-4161-B0EA-C5849D647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071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4FE9-3DE3-4C01-BA91-6CA406035C9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617E-3507-4161-B0EA-C5849D647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105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4FE9-3DE3-4C01-BA91-6CA406035C9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617E-3507-4161-B0EA-C5849D647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882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4FE9-3DE3-4C01-BA91-6CA406035C9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617E-3507-4161-B0EA-C5849D647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654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4FE9-3DE3-4C01-BA91-6CA406035C9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617E-3507-4161-B0EA-C5849D647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59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74FE9-3DE3-4C01-BA91-6CA406035C9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D617E-3507-4161-B0EA-C5849D647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45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Screen Shot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Web Clock - Google Chrom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487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Screen Shot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Screen Shot</dc:title>
  <dc:creator>randersen</dc:creator>
  <cp:lastModifiedBy>randersen</cp:lastModifiedBy>
  <cp:revision>1</cp:revision>
  <dcterms:created xsi:type="dcterms:W3CDTF">2011-11-07T15:14:26Z</dcterms:created>
  <dcterms:modified xsi:type="dcterms:W3CDTF">2011-11-07T15:14:51Z</dcterms:modified>
</cp:coreProperties>
</file>