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90" y="-10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B95F7-FCD4-4E2C-B0C9-CB80D4D5025A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F615F-D0A5-4921-AEB7-75D02465E5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8519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B95F7-FCD4-4E2C-B0C9-CB80D4D5025A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F615F-D0A5-4921-AEB7-75D02465E5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7758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B95F7-FCD4-4E2C-B0C9-CB80D4D5025A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F615F-D0A5-4921-AEB7-75D02465E5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97415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B95F7-FCD4-4E2C-B0C9-CB80D4D5025A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F615F-D0A5-4921-AEB7-75D02465E5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4075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B95F7-FCD4-4E2C-B0C9-CB80D4D5025A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F615F-D0A5-4921-AEB7-75D02465E5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1353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B95F7-FCD4-4E2C-B0C9-CB80D4D5025A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F615F-D0A5-4921-AEB7-75D02465E5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2716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B95F7-FCD4-4E2C-B0C9-CB80D4D5025A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F615F-D0A5-4921-AEB7-75D02465E5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237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B95F7-FCD4-4E2C-B0C9-CB80D4D5025A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F615F-D0A5-4921-AEB7-75D02465E5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6076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B95F7-FCD4-4E2C-B0C9-CB80D4D5025A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F615F-D0A5-4921-AEB7-75D02465E5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3814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B95F7-FCD4-4E2C-B0C9-CB80D4D5025A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F615F-D0A5-4921-AEB7-75D02465E5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4721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B95F7-FCD4-4E2C-B0C9-CB80D4D5025A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F615F-D0A5-4921-AEB7-75D02465E5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95805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4B95F7-FCD4-4E2C-B0C9-CB80D4D5025A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5F615F-D0A5-4921-AEB7-75D02465E5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1445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Picture and Bullet Point Test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457200" indent="-457200">
              <a:buFont typeface="Arial" pitchFamily="34" charset="0"/>
              <a:buChar char="•"/>
            </a:pPr>
            <a:r>
              <a:rPr lang="en-US" dirty="0" smtClean="0"/>
              <a:t>There will be some bullet points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dirty="0" smtClean="0"/>
              <a:t>Just a few of </a:t>
            </a:r>
            <a:r>
              <a:rPr lang="en-US" smtClean="0"/>
              <a:t>them though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763165" cy="238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06798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17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Picture and Bullet Point Test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Picture and Bullet Point Test</dc:title>
  <dc:creator>randersen</dc:creator>
  <cp:lastModifiedBy>randersen</cp:lastModifiedBy>
  <cp:revision>1</cp:revision>
  <dcterms:created xsi:type="dcterms:W3CDTF">2011-11-08T15:43:50Z</dcterms:created>
  <dcterms:modified xsi:type="dcterms:W3CDTF">2011-11-08T15:47:04Z</dcterms:modified>
</cp:coreProperties>
</file>