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180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38F12C-3D5A-413F-95E6-70F88A107BC3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1FE388-7E7B-4180-AA73-8923D9652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897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Theme</a:t>
            </a:r>
            <a:r>
              <a:rPr lang="en-US" baseline="0" dirty="0" smtClean="0"/>
              <a:t> and notes? </a:t>
            </a:r>
            <a:r>
              <a:rPr lang="en-US" baseline="0" smtClean="0"/>
              <a:t>Crazy stuff up in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FE388-7E7B-4180-AA73-8923D965288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648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67ADB92-F124-462B-9263-8688017387C7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Theme + Notes </a:t>
            </a:r>
            <a:r>
              <a:rPr lang="en-US" smtClean="0"/>
              <a:t>+ Picture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187" y="3429000"/>
            <a:ext cx="4007623" cy="3129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99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</TotalTime>
  <Words>17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Book Antiqua</vt:lpstr>
      <vt:lpstr>Calibri</vt:lpstr>
      <vt:lpstr>Lucida Sans</vt:lpstr>
      <vt:lpstr>Wingdings</vt:lpstr>
      <vt:lpstr>Wingdings 2</vt:lpstr>
      <vt:lpstr>Wingdings 3</vt:lpstr>
      <vt:lpstr>Apex</vt:lpstr>
      <vt:lpstr>Theme + Notes + Picture Test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 + Notes Test</dc:title>
  <dc:creator>randersen</dc:creator>
  <cp:lastModifiedBy>Foo Bar</cp:lastModifiedBy>
  <cp:revision>2</cp:revision>
  <dcterms:created xsi:type="dcterms:W3CDTF">2011-11-08T15:58:56Z</dcterms:created>
  <dcterms:modified xsi:type="dcterms:W3CDTF">2015-01-17T00:37:47Z</dcterms:modified>
</cp:coreProperties>
</file>