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108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7138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27379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46745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25649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11172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34125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91323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29728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25451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37457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01901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8EB5A8-805D-40DF-B9B0-95E91F59BE5E}" type="datetimeFigureOut">
              <a:rPr lang="en-US" smtClean="0"/>
              <a:t>11/8/2011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969A07-5F34-43B0-A271-851D353947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16017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Numbering And Bullet Points test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457200" indent="-457200">
              <a:buFont typeface="Arial" pitchFamily="34" charset="0"/>
              <a:buChar char="•"/>
            </a:pPr>
            <a:r>
              <a:rPr lang="en-US" dirty="0" smtClean="0"/>
              <a:t>Bullet Point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And </a:t>
            </a:r>
            <a:r>
              <a:rPr lang="en-US" smtClean="0"/>
              <a:t>some numbering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74193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10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Numbering And Bullet Points test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Numbering And Bullet Points test</dc:title>
  <dc:creator>randersen</dc:creator>
  <cp:lastModifiedBy>randersen</cp:lastModifiedBy>
  <cp:revision>1</cp:revision>
  <dcterms:created xsi:type="dcterms:W3CDTF">2011-11-08T15:47:07Z</dcterms:created>
  <dcterms:modified xsi:type="dcterms:W3CDTF">2011-11-08T15:48:50Z</dcterms:modified>
</cp:coreProperties>
</file>

<file path=docProps/thumbnail.jpeg>
</file>