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EB5A8-805D-40DF-B9B0-95E91F59BE5E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69A07-5F34-43B0-A271-851D35394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713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EB5A8-805D-40DF-B9B0-95E91F59BE5E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69A07-5F34-43B0-A271-851D35394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737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EB5A8-805D-40DF-B9B0-95E91F59BE5E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69A07-5F34-43B0-A271-851D35394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674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EB5A8-805D-40DF-B9B0-95E91F59BE5E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69A07-5F34-43B0-A271-851D35394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564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EB5A8-805D-40DF-B9B0-95E91F59BE5E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69A07-5F34-43B0-A271-851D35394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117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EB5A8-805D-40DF-B9B0-95E91F59BE5E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69A07-5F34-43B0-A271-851D35394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412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EB5A8-805D-40DF-B9B0-95E91F59BE5E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69A07-5F34-43B0-A271-851D35394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132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EB5A8-805D-40DF-B9B0-95E91F59BE5E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69A07-5F34-43B0-A271-851D35394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972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EB5A8-805D-40DF-B9B0-95E91F59BE5E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69A07-5F34-43B0-A271-851D35394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545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EB5A8-805D-40DF-B9B0-95E91F59BE5E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69A07-5F34-43B0-A271-851D35394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745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EB5A8-805D-40DF-B9B0-95E91F59BE5E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69A07-5F34-43B0-A271-851D35394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190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8EB5A8-805D-40DF-B9B0-95E91F59BE5E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969A07-5F34-43B0-A271-851D35394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601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Numbering And Bullet Points test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Bullet Point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And </a:t>
            </a:r>
            <a:r>
              <a:rPr lang="en-US" smtClean="0"/>
              <a:t>some numbering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4193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Numbering And Bullet Points test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Numbering And Bullet Points test</dc:title>
  <dc:creator>randersen</dc:creator>
  <cp:lastModifiedBy>randersen</cp:lastModifiedBy>
  <cp:revision>1</cp:revision>
  <dcterms:created xsi:type="dcterms:W3CDTF">2011-11-08T15:47:07Z</dcterms:created>
  <dcterms:modified xsi:type="dcterms:W3CDTF">2011-11-08T15:48:50Z</dcterms:modified>
</cp:coreProperties>
</file>