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3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9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29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4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0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5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7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0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87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5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F44E-B90E-4214-B022-50F43AB9FAC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D640C-C76A-4E68-8FDB-EB50B9C80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Number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Numbering Is cool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52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Number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Test</dc:title>
  <dc:creator>randersen</dc:creator>
  <cp:lastModifiedBy>randersen</cp:lastModifiedBy>
  <cp:revision>1</cp:revision>
  <dcterms:created xsi:type="dcterms:W3CDTF">2011-11-03T21:34:30Z</dcterms:created>
  <dcterms:modified xsi:type="dcterms:W3CDTF">2011-11-03T21:37:17Z</dcterms:modified>
</cp:coreProperties>
</file>