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80CE-8CE6-4D29-AB3C-8E56AB22B677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8045-024B-4DBB-B585-4A6511534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998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80CE-8CE6-4D29-AB3C-8E56AB22B677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8045-024B-4DBB-B585-4A6511534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9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80CE-8CE6-4D29-AB3C-8E56AB22B677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8045-024B-4DBB-B585-4A6511534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23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80CE-8CE6-4D29-AB3C-8E56AB22B677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8045-024B-4DBB-B585-4A6511534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2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80CE-8CE6-4D29-AB3C-8E56AB22B677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8045-024B-4DBB-B585-4A6511534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214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80CE-8CE6-4D29-AB3C-8E56AB22B677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8045-024B-4DBB-B585-4A6511534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063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80CE-8CE6-4D29-AB3C-8E56AB22B677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8045-024B-4DBB-B585-4A6511534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402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80CE-8CE6-4D29-AB3C-8E56AB22B677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8045-024B-4DBB-B585-4A6511534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702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80CE-8CE6-4D29-AB3C-8E56AB22B677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8045-024B-4DBB-B585-4A6511534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324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80CE-8CE6-4D29-AB3C-8E56AB22B677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8045-024B-4DBB-B585-4A6511534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658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80CE-8CE6-4D29-AB3C-8E56AB22B677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8045-024B-4DBB-B585-4A6511534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2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580CE-8CE6-4D29-AB3C-8E56AB22B677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C8045-024B-4DBB-B585-4A6511534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369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smtClean="0"/>
              <a:t>Italics Test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Testing Italics Stuff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702481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Italics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Italics Test</dc:title>
  <dc:creator>randersen</dc:creator>
  <cp:lastModifiedBy>randersen</cp:lastModifiedBy>
  <cp:revision>1</cp:revision>
  <dcterms:created xsi:type="dcterms:W3CDTF">2011-11-03T21:26:44Z</dcterms:created>
  <dcterms:modified xsi:type="dcterms:W3CDTF">2011-11-03T21:27:07Z</dcterms:modified>
</cp:coreProperties>
</file>