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15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C48BE5-A850-4269-83F9-1BC98E0C3CC1}" type="doc">
      <dgm:prSet loTypeId="urn:microsoft.com/office/officeart/2009/3/layout/BlockDescending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ABAF1-56D3-4BFB-A5A8-ECC6720B42E1}">
      <dgm:prSet phldrT="[Text]"/>
      <dgm:spPr/>
      <dgm:t>
        <a:bodyPr/>
        <a:lstStyle/>
        <a:p>
          <a:r>
            <a:rPr lang="en-US" dirty="0" smtClean="0"/>
            <a:t>What is going on</a:t>
          </a:r>
          <a:endParaRPr lang="en-US" dirty="0"/>
        </a:p>
      </dgm:t>
    </dgm:pt>
    <dgm:pt modelId="{05DB0285-D2B8-4C6B-8DAD-FFE698066FC1}" type="parTrans" cxnId="{9BE3CAB0-07BB-4441-9767-19F368E5646E}">
      <dgm:prSet/>
      <dgm:spPr/>
      <dgm:t>
        <a:bodyPr/>
        <a:lstStyle/>
        <a:p>
          <a:endParaRPr lang="en-US"/>
        </a:p>
      </dgm:t>
    </dgm:pt>
    <dgm:pt modelId="{EB28EE55-F935-4B3F-8575-7B31BE236880}" type="sibTrans" cxnId="{9BE3CAB0-07BB-4441-9767-19F368E5646E}">
      <dgm:prSet/>
      <dgm:spPr/>
      <dgm:t>
        <a:bodyPr/>
        <a:lstStyle/>
        <a:p>
          <a:endParaRPr lang="en-US"/>
        </a:p>
      </dgm:t>
    </dgm:pt>
    <dgm:pt modelId="{00A0BB75-EFE9-45EF-87DA-065B28A1B2B8}">
      <dgm:prSet phldrT="[Text]" phldr="1"/>
      <dgm:spPr/>
      <dgm:t>
        <a:bodyPr/>
        <a:lstStyle/>
        <a:p>
          <a:endParaRPr lang="en-US"/>
        </a:p>
      </dgm:t>
    </dgm:pt>
    <dgm:pt modelId="{8A8BD285-AE98-43AE-B913-81D03DF10D17}" type="parTrans" cxnId="{59B91B6A-6FFF-4686-B855-1828E476D104}">
      <dgm:prSet/>
      <dgm:spPr/>
      <dgm:t>
        <a:bodyPr/>
        <a:lstStyle/>
        <a:p>
          <a:endParaRPr lang="en-US"/>
        </a:p>
      </dgm:t>
    </dgm:pt>
    <dgm:pt modelId="{CA9FE8C1-455B-458D-99B3-375FEF518F0B}" type="sibTrans" cxnId="{59B91B6A-6FFF-4686-B855-1828E476D104}">
      <dgm:prSet/>
      <dgm:spPr/>
      <dgm:t>
        <a:bodyPr/>
        <a:lstStyle/>
        <a:p>
          <a:endParaRPr lang="en-US"/>
        </a:p>
      </dgm:t>
    </dgm:pt>
    <dgm:pt modelId="{2359AA63-1195-4FF3-9BAB-6A51D2B702DF}">
      <dgm:prSet phldrT="[Text]"/>
      <dgm:spPr/>
      <dgm:t>
        <a:bodyPr/>
        <a:lstStyle/>
        <a:p>
          <a:r>
            <a:rPr lang="en-US" dirty="0" smtClean="0"/>
            <a:t>Junk</a:t>
          </a:r>
          <a:endParaRPr lang="en-US" dirty="0"/>
        </a:p>
      </dgm:t>
    </dgm:pt>
    <dgm:pt modelId="{F7A031BD-659A-4AEA-A5C7-5E88FC88EA4A}" type="parTrans" cxnId="{81C3D446-8D2D-4A9B-B327-73A9E286AE50}">
      <dgm:prSet/>
      <dgm:spPr/>
      <dgm:t>
        <a:bodyPr/>
        <a:lstStyle/>
        <a:p>
          <a:endParaRPr lang="en-US"/>
        </a:p>
      </dgm:t>
    </dgm:pt>
    <dgm:pt modelId="{DE93880D-02B8-4D52-B737-1AF7300FA549}" type="sibTrans" cxnId="{81C3D446-8D2D-4A9B-B327-73A9E286AE50}">
      <dgm:prSet/>
      <dgm:spPr/>
      <dgm:t>
        <a:bodyPr/>
        <a:lstStyle/>
        <a:p>
          <a:endParaRPr lang="en-US"/>
        </a:p>
      </dgm:t>
    </dgm:pt>
    <dgm:pt modelId="{E36FB470-D932-431F-8D9C-17AD0092D632}">
      <dgm:prSet phldrT="[Text]"/>
      <dgm:spPr/>
      <dgm:t>
        <a:bodyPr/>
        <a:lstStyle/>
        <a:p>
          <a:r>
            <a:rPr lang="en-US" smtClean="0"/>
            <a:t>Messed up</a:t>
          </a:r>
          <a:endParaRPr lang="en-US"/>
        </a:p>
      </dgm:t>
    </dgm:pt>
    <dgm:pt modelId="{9AB30B72-A1E4-436C-BED7-2B0B83B8595B}" type="parTrans" cxnId="{A343BF0F-0FCD-416D-89B3-073BFBDC5298}">
      <dgm:prSet/>
      <dgm:spPr/>
      <dgm:t>
        <a:bodyPr/>
        <a:lstStyle/>
        <a:p>
          <a:endParaRPr lang="en-US"/>
        </a:p>
      </dgm:t>
    </dgm:pt>
    <dgm:pt modelId="{FB62FCA2-CF59-41A7-8EFB-074989F02B91}" type="sibTrans" cxnId="{A343BF0F-0FCD-416D-89B3-073BFBDC5298}">
      <dgm:prSet/>
      <dgm:spPr/>
      <dgm:t>
        <a:bodyPr/>
        <a:lstStyle/>
        <a:p>
          <a:endParaRPr lang="en-US"/>
        </a:p>
      </dgm:t>
    </dgm:pt>
    <dgm:pt modelId="{68EFADE6-9919-4942-896B-9B5AF232099E}">
      <dgm:prSet phldrT="[Text]" phldr="1"/>
      <dgm:spPr/>
      <dgm:t>
        <a:bodyPr/>
        <a:lstStyle/>
        <a:p>
          <a:endParaRPr lang="en-US"/>
        </a:p>
      </dgm:t>
    </dgm:pt>
    <dgm:pt modelId="{C448D92A-FD97-4E35-B263-4847D0DBA053}" type="parTrans" cxnId="{06E0E8A7-DD7F-45C7-8382-093C946A7918}">
      <dgm:prSet/>
      <dgm:spPr/>
      <dgm:t>
        <a:bodyPr/>
        <a:lstStyle/>
        <a:p>
          <a:endParaRPr lang="en-US"/>
        </a:p>
      </dgm:t>
    </dgm:pt>
    <dgm:pt modelId="{3F27522D-3FCD-4C37-A370-0DC31D15BC5C}" type="sibTrans" cxnId="{06E0E8A7-DD7F-45C7-8382-093C946A7918}">
      <dgm:prSet/>
      <dgm:spPr/>
      <dgm:t>
        <a:bodyPr/>
        <a:lstStyle/>
        <a:p>
          <a:endParaRPr lang="en-US"/>
        </a:p>
      </dgm:t>
    </dgm:pt>
    <dgm:pt modelId="{AADB281A-48EB-4E3F-BAE1-745FE4D6B487}">
      <dgm:prSet phldrT="[Text]"/>
      <dgm:spPr/>
      <dgm:t>
        <a:bodyPr/>
        <a:lstStyle/>
        <a:p>
          <a:r>
            <a:rPr lang="en-US" dirty="0" smtClean="0"/>
            <a:t>Break</a:t>
          </a:r>
          <a:endParaRPr lang="en-US" dirty="0"/>
        </a:p>
      </dgm:t>
    </dgm:pt>
    <dgm:pt modelId="{D2DA4CF4-E769-4A17-BE6F-C68A2BD7DD99}" type="parTrans" cxnId="{FA7258DF-D23F-4BF6-95AB-67D28BD516F1}">
      <dgm:prSet/>
      <dgm:spPr/>
      <dgm:t>
        <a:bodyPr/>
        <a:lstStyle/>
        <a:p>
          <a:endParaRPr lang="en-US"/>
        </a:p>
      </dgm:t>
    </dgm:pt>
    <dgm:pt modelId="{BADCDD04-C5CB-464E-ACB0-F1BD0797FD49}" type="sibTrans" cxnId="{FA7258DF-D23F-4BF6-95AB-67D28BD516F1}">
      <dgm:prSet/>
      <dgm:spPr/>
      <dgm:t>
        <a:bodyPr/>
        <a:lstStyle/>
        <a:p>
          <a:endParaRPr lang="en-US"/>
        </a:p>
      </dgm:t>
    </dgm:pt>
    <dgm:pt modelId="{D58E0A93-E578-4023-8D49-D3FFEB56163E}">
      <dgm:prSet phldrT="[Text]" phldr="1"/>
      <dgm:spPr/>
      <dgm:t>
        <a:bodyPr/>
        <a:lstStyle/>
        <a:p>
          <a:endParaRPr lang="en-US"/>
        </a:p>
      </dgm:t>
    </dgm:pt>
    <dgm:pt modelId="{7846BC18-CD01-4C9A-ABBE-FF9C754A4976}" type="parTrans" cxnId="{6EACB288-9D2F-48BB-8D12-AADB86FAEFF9}">
      <dgm:prSet/>
      <dgm:spPr/>
      <dgm:t>
        <a:bodyPr/>
        <a:lstStyle/>
        <a:p>
          <a:endParaRPr lang="en-US"/>
        </a:p>
      </dgm:t>
    </dgm:pt>
    <dgm:pt modelId="{38798C40-8429-4A11-B76A-B0E83969174A}" type="sibTrans" cxnId="{6EACB288-9D2F-48BB-8D12-AADB86FAEFF9}">
      <dgm:prSet/>
      <dgm:spPr/>
      <dgm:t>
        <a:bodyPr/>
        <a:lstStyle/>
        <a:p>
          <a:endParaRPr lang="en-US"/>
        </a:p>
      </dgm:t>
    </dgm:pt>
    <dgm:pt modelId="{C2B0A97D-7314-4185-8C20-4D9F6D5146D1}">
      <dgm:prSet phldrT="[Text]"/>
      <dgm:spPr/>
      <dgm:t>
        <a:bodyPr/>
        <a:lstStyle/>
        <a:p>
          <a:r>
            <a:rPr lang="en-US" dirty="0" smtClean="0"/>
            <a:t>OH man</a:t>
          </a:r>
          <a:endParaRPr lang="en-US" dirty="0"/>
        </a:p>
      </dgm:t>
    </dgm:pt>
    <dgm:pt modelId="{11BB5152-582C-4062-91CC-8C67A97207B1}" type="parTrans" cxnId="{D515B3E2-054B-402A-BAD1-4F6937777014}">
      <dgm:prSet/>
      <dgm:spPr/>
      <dgm:t>
        <a:bodyPr/>
        <a:lstStyle/>
        <a:p>
          <a:endParaRPr lang="en-US"/>
        </a:p>
      </dgm:t>
    </dgm:pt>
    <dgm:pt modelId="{11DF64D5-F832-42E5-B917-193C79136B9F}" type="sibTrans" cxnId="{D515B3E2-054B-402A-BAD1-4F6937777014}">
      <dgm:prSet/>
      <dgm:spPr/>
      <dgm:t>
        <a:bodyPr/>
        <a:lstStyle/>
        <a:p>
          <a:endParaRPr lang="en-US"/>
        </a:p>
      </dgm:t>
    </dgm:pt>
    <dgm:pt modelId="{5F661330-40A6-4E2C-9DE2-F38883AC4090}">
      <dgm:prSet phldrT="[Text]" phldr="1"/>
      <dgm:spPr/>
      <dgm:t>
        <a:bodyPr/>
        <a:lstStyle/>
        <a:p>
          <a:endParaRPr lang="en-US"/>
        </a:p>
      </dgm:t>
    </dgm:pt>
    <dgm:pt modelId="{C29BF1B6-72A6-4C8A-AFCC-41EC43168748}" type="parTrans" cxnId="{9CEB9949-0860-40F4-8FDA-EBC414A2EA7A}">
      <dgm:prSet/>
      <dgm:spPr/>
      <dgm:t>
        <a:bodyPr/>
        <a:lstStyle/>
        <a:p>
          <a:endParaRPr lang="en-US"/>
        </a:p>
      </dgm:t>
    </dgm:pt>
    <dgm:pt modelId="{1F8E0CB0-F6EC-4075-8757-55ABB0CD7D22}" type="sibTrans" cxnId="{9CEB9949-0860-40F4-8FDA-EBC414A2EA7A}">
      <dgm:prSet/>
      <dgm:spPr/>
      <dgm:t>
        <a:bodyPr/>
        <a:lstStyle/>
        <a:p>
          <a:endParaRPr lang="en-US"/>
        </a:p>
      </dgm:t>
    </dgm:pt>
    <dgm:pt modelId="{4942A957-B4B6-4E75-AE12-4B756C3BA048}" type="pres">
      <dgm:prSet presAssocID="{A0C48BE5-A850-4269-83F9-1BC98E0C3CC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7DCEFAF-96DE-42CB-85EB-78551EA933FE}" type="pres">
      <dgm:prSet presAssocID="{AB0ABAF1-56D3-4BFB-A5A8-ECC6720B42E1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E02641D1-5EF5-4407-A346-F0B4389AFD41}" type="pres">
      <dgm:prSet presAssocID="{AB0ABAF1-56D3-4BFB-A5A8-ECC6720B42E1}" presName="childText_1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990DD7E-1693-4377-8606-3ACA4E7F6DD2}" type="pres">
      <dgm:prSet presAssocID="{AB0ABAF1-56D3-4BFB-A5A8-ECC6720B42E1}" presName="accentShape_1" presStyleCnt="0"/>
      <dgm:spPr/>
    </dgm:pt>
    <dgm:pt modelId="{CC0104B4-BB55-4157-9CD3-74A849E3EA8A}" type="pres">
      <dgm:prSet presAssocID="{AB0ABAF1-56D3-4BFB-A5A8-ECC6720B42E1}" presName="imageRepeatNode" presStyleLbl="node1" presStyleIdx="0" presStyleCnt="3" custLinFactX="63757" custLinFactNeighborX="100000" custLinFactNeighborY="3950"/>
      <dgm:spPr/>
    </dgm:pt>
    <dgm:pt modelId="{230B0DFD-6BD3-42C0-92AB-FD574D4E5573}" type="pres">
      <dgm:prSet presAssocID="{E36FB470-D932-431F-8D9C-17AD0092D632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9EAD26-24EC-4283-BF44-1259F1164134}" type="pres">
      <dgm:prSet presAssocID="{E36FB470-D932-431F-8D9C-17AD0092D632}" presName="childText_2" presStyleLbl="node2" presStyleIdx="0" presStyleCnt="0">
        <dgm:presLayoutVars>
          <dgm:chMax val="0"/>
          <dgm:chPref val="0"/>
          <dgm:bulletEnabled val="1"/>
        </dgm:presLayoutVars>
      </dgm:prSet>
      <dgm:spPr/>
    </dgm:pt>
    <dgm:pt modelId="{7A2F013B-FD63-46D7-A6E3-6C8723C09E28}" type="pres">
      <dgm:prSet presAssocID="{E36FB470-D932-431F-8D9C-17AD0092D632}" presName="accentShape_2" presStyleCnt="0"/>
      <dgm:spPr/>
    </dgm:pt>
    <dgm:pt modelId="{74845540-CEC6-49FC-91AD-F42483B3C995}" type="pres">
      <dgm:prSet presAssocID="{E36FB470-D932-431F-8D9C-17AD0092D632}" presName="imageRepeatNode" presStyleLbl="node1" presStyleIdx="1" presStyleCnt="3" custLinFactX="-16658" custLinFactNeighborX="-100000" custLinFactNeighborY="34909"/>
      <dgm:spPr/>
      <dgm:t>
        <a:bodyPr/>
        <a:lstStyle/>
        <a:p>
          <a:endParaRPr lang="en-US"/>
        </a:p>
      </dgm:t>
    </dgm:pt>
    <dgm:pt modelId="{423C6873-E129-4507-B02A-F30C25F401E8}" type="pres">
      <dgm:prSet presAssocID="{D58E0A93-E578-4023-8D49-D3FFEB56163E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C935A9EA-74E0-466A-A87F-78BF03EE5F23}" type="pres">
      <dgm:prSet presAssocID="{D58E0A93-E578-4023-8D49-D3FFEB56163E}" presName="childText_3" presStyleLbl="node2" presStyleIdx="0" presStyleCnt="0">
        <dgm:presLayoutVars>
          <dgm:chMax val="0"/>
          <dgm:chPref val="0"/>
          <dgm:bulletEnabled val="1"/>
        </dgm:presLayoutVars>
      </dgm:prSet>
      <dgm:spPr/>
    </dgm:pt>
    <dgm:pt modelId="{3C8F00AE-842C-4D5A-8D59-3556C18FC84A}" type="pres">
      <dgm:prSet presAssocID="{D58E0A93-E578-4023-8D49-D3FFEB56163E}" presName="accentShape_3" presStyleCnt="0"/>
      <dgm:spPr/>
    </dgm:pt>
    <dgm:pt modelId="{876F7036-D68F-4F90-A3FB-BE7BD523D8A7}" type="pres">
      <dgm:prSet presAssocID="{D58E0A93-E578-4023-8D49-D3FFEB56163E}" presName="imageRepeatNode" presStyleLbl="node1" presStyleIdx="2" presStyleCnt="3" custLinFactX="-9102" custLinFactNeighborX="-100000" custLinFactNeighborY="-4688"/>
      <dgm:spPr/>
    </dgm:pt>
  </dgm:ptLst>
  <dgm:cxnLst>
    <dgm:cxn modelId="{D1A2FEE8-7649-4B67-A479-465FC98F68F6}" type="presOf" srcId="{D58E0A93-E578-4023-8D49-D3FFEB56163E}" destId="{423C6873-E129-4507-B02A-F30C25F401E8}" srcOrd="0" destOrd="0" presId="urn:microsoft.com/office/officeart/2009/3/layout/BlockDescendingList"/>
    <dgm:cxn modelId="{902AF46C-A5B6-4068-85FC-0D016047F3D0}" type="presOf" srcId="{2359AA63-1195-4FF3-9BAB-6A51D2B702DF}" destId="{E02641D1-5EF5-4407-A346-F0B4389AFD41}" srcOrd="0" destOrd="1" presId="urn:microsoft.com/office/officeart/2009/3/layout/BlockDescendingList"/>
    <dgm:cxn modelId="{6EACB288-9D2F-48BB-8D12-AADB86FAEFF9}" srcId="{A0C48BE5-A850-4269-83F9-1BC98E0C3CC1}" destId="{D58E0A93-E578-4023-8D49-D3FFEB56163E}" srcOrd="2" destOrd="0" parTransId="{7846BC18-CD01-4C9A-ABBE-FF9C754A4976}" sibTransId="{38798C40-8429-4A11-B76A-B0E83969174A}"/>
    <dgm:cxn modelId="{D515B3E2-054B-402A-BAD1-4F6937777014}" srcId="{D58E0A93-E578-4023-8D49-D3FFEB56163E}" destId="{C2B0A97D-7314-4185-8C20-4D9F6D5146D1}" srcOrd="0" destOrd="0" parTransId="{11BB5152-582C-4062-91CC-8C67A97207B1}" sibTransId="{11DF64D5-F832-42E5-B917-193C79136B9F}"/>
    <dgm:cxn modelId="{A343BF0F-0FCD-416D-89B3-073BFBDC5298}" srcId="{A0C48BE5-A850-4269-83F9-1BC98E0C3CC1}" destId="{E36FB470-D932-431F-8D9C-17AD0092D632}" srcOrd="1" destOrd="0" parTransId="{9AB30B72-A1E4-436C-BED7-2B0B83B8595B}" sibTransId="{FB62FCA2-CF59-41A7-8EFB-074989F02B91}"/>
    <dgm:cxn modelId="{289C897F-D36E-43FF-A2E1-64EEEB296FFF}" type="presOf" srcId="{A0C48BE5-A850-4269-83F9-1BC98E0C3CC1}" destId="{4942A957-B4B6-4E75-AE12-4B756C3BA048}" srcOrd="0" destOrd="0" presId="urn:microsoft.com/office/officeart/2009/3/layout/BlockDescendingList"/>
    <dgm:cxn modelId="{3E4E4E75-DB61-49C6-8B2F-510D2A2F0870}" type="presOf" srcId="{E36FB470-D932-431F-8D9C-17AD0092D632}" destId="{230B0DFD-6BD3-42C0-92AB-FD574D4E5573}" srcOrd="0" destOrd="0" presId="urn:microsoft.com/office/officeart/2009/3/layout/BlockDescendingList"/>
    <dgm:cxn modelId="{007CCECD-7EB6-45E1-AFF3-AC5EA5CB11C0}" type="presOf" srcId="{D58E0A93-E578-4023-8D49-D3FFEB56163E}" destId="{876F7036-D68F-4F90-A3FB-BE7BD523D8A7}" srcOrd="1" destOrd="0" presId="urn:microsoft.com/office/officeart/2009/3/layout/BlockDescendingList"/>
    <dgm:cxn modelId="{06E0E8A7-DD7F-45C7-8382-093C946A7918}" srcId="{E36FB470-D932-431F-8D9C-17AD0092D632}" destId="{68EFADE6-9919-4942-896B-9B5AF232099E}" srcOrd="0" destOrd="0" parTransId="{C448D92A-FD97-4E35-B263-4847D0DBA053}" sibTransId="{3F27522D-3FCD-4C37-A370-0DC31D15BC5C}"/>
    <dgm:cxn modelId="{929779F9-2684-49F6-B971-7F9D22C361AA}" type="presOf" srcId="{C2B0A97D-7314-4185-8C20-4D9F6D5146D1}" destId="{C935A9EA-74E0-466A-A87F-78BF03EE5F23}" srcOrd="0" destOrd="0" presId="urn:microsoft.com/office/officeart/2009/3/layout/BlockDescendingList"/>
    <dgm:cxn modelId="{32A1D2A5-2B14-4F33-931A-A54BED57C6C4}" type="presOf" srcId="{AADB281A-48EB-4E3F-BAE1-745FE4D6B487}" destId="{EE9EAD26-24EC-4283-BF44-1259F1164134}" srcOrd="0" destOrd="1" presId="urn:microsoft.com/office/officeart/2009/3/layout/BlockDescendingList"/>
    <dgm:cxn modelId="{71C2A23A-33BE-4F2F-B569-6536EC11D15D}" type="presOf" srcId="{5F661330-40A6-4E2C-9DE2-F38883AC4090}" destId="{C935A9EA-74E0-466A-A87F-78BF03EE5F23}" srcOrd="0" destOrd="1" presId="urn:microsoft.com/office/officeart/2009/3/layout/BlockDescendingList"/>
    <dgm:cxn modelId="{FA7258DF-D23F-4BF6-95AB-67D28BD516F1}" srcId="{E36FB470-D932-431F-8D9C-17AD0092D632}" destId="{AADB281A-48EB-4E3F-BAE1-745FE4D6B487}" srcOrd="1" destOrd="0" parTransId="{D2DA4CF4-E769-4A17-BE6F-C68A2BD7DD99}" sibTransId="{BADCDD04-C5CB-464E-ACB0-F1BD0797FD49}"/>
    <dgm:cxn modelId="{9CEB9949-0860-40F4-8FDA-EBC414A2EA7A}" srcId="{D58E0A93-E578-4023-8D49-D3FFEB56163E}" destId="{5F661330-40A6-4E2C-9DE2-F38883AC4090}" srcOrd="1" destOrd="0" parTransId="{C29BF1B6-72A6-4C8A-AFCC-41EC43168748}" sibTransId="{1F8E0CB0-F6EC-4075-8757-55ABB0CD7D22}"/>
    <dgm:cxn modelId="{1AA9E390-64C5-4142-AA1B-17FDBFAC635F}" type="presOf" srcId="{68EFADE6-9919-4942-896B-9B5AF232099E}" destId="{EE9EAD26-24EC-4283-BF44-1259F1164134}" srcOrd="0" destOrd="0" presId="urn:microsoft.com/office/officeart/2009/3/layout/BlockDescendingList"/>
    <dgm:cxn modelId="{4B507E55-2EF9-404E-978C-C8134B830716}" type="presOf" srcId="{00A0BB75-EFE9-45EF-87DA-065B28A1B2B8}" destId="{E02641D1-5EF5-4407-A346-F0B4389AFD41}" srcOrd="0" destOrd="0" presId="urn:microsoft.com/office/officeart/2009/3/layout/BlockDescendingList"/>
    <dgm:cxn modelId="{34AA4F92-32CF-4445-8718-D84BC001B1A9}" type="presOf" srcId="{AB0ABAF1-56D3-4BFB-A5A8-ECC6720B42E1}" destId="{D7DCEFAF-96DE-42CB-85EB-78551EA933FE}" srcOrd="0" destOrd="0" presId="urn:microsoft.com/office/officeart/2009/3/layout/BlockDescendingList"/>
    <dgm:cxn modelId="{21C338B0-5B56-4659-BDAE-07475967C637}" type="presOf" srcId="{AB0ABAF1-56D3-4BFB-A5A8-ECC6720B42E1}" destId="{CC0104B4-BB55-4157-9CD3-74A849E3EA8A}" srcOrd="1" destOrd="0" presId="urn:microsoft.com/office/officeart/2009/3/layout/BlockDescendingList"/>
    <dgm:cxn modelId="{01FB9CF3-CD27-41F7-A776-087A53E18C51}" type="presOf" srcId="{E36FB470-D932-431F-8D9C-17AD0092D632}" destId="{74845540-CEC6-49FC-91AD-F42483B3C995}" srcOrd="1" destOrd="0" presId="urn:microsoft.com/office/officeart/2009/3/layout/BlockDescendingList"/>
    <dgm:cxn modelId="{9BE3CAB0-07BB-4441-9767-19F368E5646E}" srcId="{A0C48BE5-A850-4269-83F9-1BC98E0C3CC1}" destId="{AB0ABAF1-56D3-4BFB-A5A8-ECC6720B42E1}" srcOrd="0" destOrd="0" parTransId="{05DB0285-D2B8-4C6B-8DAD-FFE698066FC1}" sibTransId="{EB28EE55-F935-4B3F-8575-7B31BE236880}"/>
    <dgm:cxn modelId="{59B91B6A-6FFF-4686-B855-1828E476D104}" srcId="{AB0ABAF1-56D3-4BFB-A5A8-ECC6720B42E1}" destId="{00A0BB75-EFE9-45EF-87DA-065B28A1B2B8}" srcOrd="0" destOrd="0" parTransId="{8A8BD285-AE98-43AE-B913-81D03DF10D17}" sibTransId="{CA9FE8C1-455B-458D-99B3-375FEF518F0B}"/>
    <dgm:cxn modelId="{81C3D446-8D2D-4A9B-B327-73A9E286AE50}" srcId="{AB0ABAF1-56D3-4BFB-A5A8-ECC6720B42E1}" destId="{2359AA63-1195-4FF3-9BAB-6A51D2B702DF}" srcOrd="1" destOrd="0" parTransId="{F7A031BD-659A-4AEA-A5C7-5E88FC88EA4A}" sibTransId="{DE93880D-02B8-4D52-B737-1AF7300FA549}"/>
    <dgm:cxn modelId="{2D733834-E7FD-416C-9412-A2C5392BAE87}" type="presParOf" srcId="{4942A957-B4B6-4E75-AE12-4B756C3BA048}" destId="{D7DCEFAF-96DE-42CB-85EB-78551EA933FE}" srcOrd="0" destOrd="0" presId="urn:microsoft.com/office/officeart/2009/3/layout/BlockDescendingList"/>
    <dgm:cxn modelId="{8AD361AE-F571-489E-A465-37347FBCD369}" type="presParOf" srcId="{4942A957-B4B6-4E75-AE12-4B756C3BA048}" destId="{E02641D1-5EF5-4407-A346-F0B4389AFD41}" srcOrd="1" destOrd="0" presId="urn:microsoft.com/office/officeart/2009/3/layout/BlockDescendingList"/>
    <dgm:cxn modelId="{722C7D68-0FCA-478C-B927-30DAE29AF737}" type="presParOf" srcId="{4942A957-B4B6-4E75-AE12-4B756C3BA048}" destId="{B990DD7E-1693-4377-8606-3ACA4E7F6DD2}" srcOrd="2" destOrd="0" presId="urn:microsoft.com/office/officeart/2009/3/layout/BlockDescendingList"/>
    <dgm:cxn modelId="{1E882DEE-0365-479A-BF1B-51EE4B1A8CAD}" type="presParOf" srcId="{B990DD7E-1693-4377-8606-3ACA4E7F6DD2}" destId="{CC0104B4-BB55-4157-9CD3-74A849E3EA8A}" srcOrd="0" destOrd="0" presId="urn:microsoft.com/office/officeart/2009/3/layout/BlockDescendingList"/>
    <dgm:cxn modelId="{DEAC0673-8A00-4A80-AADF-E552F53BAB9D}" type="presParOf" srcId="{4942A957-B4B6-4E75-AE12-4B756C3BA048}" destId="{230B0DFD-6BD3-42C0-92AB-FD574D4E5573}" srcOrd="3" destOrd="0" presId="urn:microsoft.com/office/officeart/2009/3/layout/BlockDescendingList"/>
    <dgm:cxn modelId="{746A070C-F642-4457-AE1F-67CA7FC13F66}" type="presParOf" srcId="{4942A957-B4B6-4E75-AE12-4B756C3BA048}" destId="{EE9EAD26-24EC-4283-BF44-1259F1164134}" srcOrd="4" destOrd="0" presId="urn:microsoft.com/office/officeart/2009/3/layout/BlockDescendingList"/>
    <dgm:cxn modelId="{CA4F479B-F037-47C7-820C-57DE50E62F4E}" type="presParOf" srcId="{4942A957-B4B6-4E75-AE12-4B756C3BA048}" destId="{7A2F013B-FD63-46D7-A6E3-6C8723C09E28}" srcOrd="5" destOrd="0" presId="urn:microsoft.com/office/officeart/2009/3/layout/BlockDescendingList"/>
    <dgm:cxn modelId="{DD53C8C2-BBCD-4E7E-BAFC-154FF37920AB}" type="presParOf" srcId="{7A2F013B-FD63-46D7-A6E3-6C8723C09E28}" destId="{74845540-CEC6-49FC-91AD-F42483B3C995}" srcOrd="0" destOrd="0" presId="urn:microsoft.com/office/officeart/2009/3/layout/BlockDescendingList"/>
    <dgm:cxn modelId="{B72B20A3-0D1D-4990-9C82-722146F70DBA}" type="presParOf" srcId="{4942A957-B4B6-4E75-AE12-4B756C3BA048}" destId="{423C6873-E129-4507-B02A-F30C25F401E8}" srcOrd="6" destOrd="0" presId="urn:microsoft.com/office/officeart/2009/3/layout/BlockDescendingList"/>
    <dgm:cxn modelId="{5CFEEC44-AEDB-49B1-9D5B-0BA9EA41F76E}" type="presParOf" srcId="{4942A957-B4B6-4E75-AE12-4B756C3BA048}" destId="{C935A9EA-74E0-466A-A87F-78BF03EE5F23}" srcOrd="7" destOrd="0" presId="urn:microsoft.com/office/officeart/2009/3/layout/BlockDescendingList"/>
    <dgm:cxn modelId="{089AC8AD-94F6-4BC5-A713-416879F8C09C}" type="presParOf" srcId="{4942A957-B4B6-4E75-AE12-4B756C3BA048}" destId="{3C8F00AE-842C-4D5A-8D59-3556C18FC84A}" srcOrd="8" destOrd="0" presId="urn:microsoft.com/office/officeart/2009/3/layout/BlockDescendingList"/>
    <dgm:cxn modelId="{56082573-0417-44CB-B236-08426D1FA351}" type="presParOf" srcId="{3C8F00AE-842C-4D5A-8D59-3556C18FC84A}" destId="{876F7036-D68F-4F90-A3FB-BE7BD523D8A7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F7036-D68F-4F90-A3FB-BE7BD523D8A7}">
      <dsp:nvSpPr>
        <dsp:cNvPr id="0" name=""/>
        <dsp:cNvSpPr/>
      </dsp:nvSpPr>
      <dsp:spPr>
        <a:xfrm>
          <a:off x="2247087" y="855653"/>
          <a:ext cx="1601834" cy="3047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0" rIns="165735" bIns="3683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16200000">
        <a:off x="2229713" y="2018832"/>
        <a:ext cx="2742834" cy="416476"/>
      </dsp:txXfrm>
    </dsp:sp>
    <dsp:sp modelId="{74845540-CEC6-49FC-91AD-F42483B3C995}">
      <dsp:nvSpPr>
        <dsp:cNvPr id="0" name=""/>
        <dsp:cNvSpPr/>
      </dsp:nvSpPr>
      <dsp:spPr>
        <a:xfrm>
          <a:off x="380993" y="503935"/>
          <a:ext cx="1601834" cy="35600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0" rIns="165735" bIns="3683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Messed up</a:t>
          </a:r>
          <a:endParaRPr lang="en-US" sz="2900" kern="1200"/>
        </a:p>
      </dsp:txBody>
      <dsp:txXfrm rot="16200000">
        <a:off x="133007" y="1897726"/>
        <a:ext cx="3204057" cy="416476"/>
      </dsp:txXfrm>
    </dsp:sp>
    <dsp:sp modelId="{CC0104B4-BB55-4157-9CD3-74A849E3EA8A}">
      <dsp:nvSpPr>
        <dsp:cNvPr id="0" name=""/>
        <dsp:cNvSpPr/>
      </dsp:nvSpPr>
      <dsp:spPr>
        <a:xfrm>
          <a:off x="3122560" y="19507"/>
          <a:ext cx="1601834" cy="4044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0" rIns="165735" bIns="3683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What is going on</a:t>
          </a:r>
          <a:endParaRPr lang="en-US" sz="2900" kern="1200" dirty="0"/>
        </a:p>
      </dsp:txBody>
      <dsp:txXfrm rot="16200000">
        <a:off x="2656581" y="1631290"/>
        <a:ext cx="3640043" cy="416476"/>
      </dsp:txXfrm>
    </dsp:sp>
    <dsp:sp modelId="{E02641D1-5EF5-4407-A346-F0B4389AFD41}">
      <dsp:nvSpPr>
        <dsp:cNvPr id="0" name=""/>
        <dsp:cNvSpPr/>
      </dsp:nvSpPr>
      <dsp:spPr>
        <a:xfrm>
          <a:off x="499445" y="0"/>
          <a:ext cx="1137302" cy="4064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Junk</a:t>
          </a:r>
          <a:endParaRPr lang="en-US" sz="2900" kern="1200" dirty="0"/>
        </a:p>
      </dsp:txBody>
      <dsp:txXfrm>
        <a:off x="499445" y="0"/>
        <a:ext cx="1137302" cy="4064000"/>
      </dsp:txXfrm>
    </dsp:sp>
    <dsp:sp modelId="{EE9EAD26-24EC-4283-BF44-1259F1164134}">
      <dsp:nvSpPr>
        <dsp:cNvPr id="0" name=""/>
        <dsp:cNvSpPr/>
      </dsp:nvSpPr>
      <dsp:spPr>
        <a:xfrm>
          <a:off x="2249660" y="484428"/>
          <a:ext cx="1137302" cy="357957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Break</a:t>
          </a:r>
          <a:endParaRPr lang="en-US" sz="2900" kern="1200" dirty="0"/>
        </a:p>
      </dsp:txBody>
      <dsp:txXfrm>
        <a:off x="2249660" y="484428"/>
        <a:ext cx="1137302" cy="3579571"/>
      </dsp:txXfrm>
    </dsp:sp>
    <dsp:sp modelId="{C935A9EA-74E0-466A-A87F-78BF03EE5F23}">
      <dsp:nvSpPr>
        <dsp:cNvPr id="0" name=""/>
        <dsp:cNvSpPr/>
      </dsp:nvSpPr>
      <dsp:spPr>
        <a:xfrm>
          <a:off x="3994720" y="998524"/>
          <a:ext cx="1137302" cy="306547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OH man</a:t>
          </a:r>
          <a:endParaRPr lang="en-US" sz="2900" kern="1200" dirty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994720" y="998524"/>
        <a:ext cx="1137302" cy="3065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837008D-AA69-4BE5-B699-FBFFA3EA29C1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F0ACE49-D7BF-4FEE-AEDC-5115B6B18A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3.tmp"/><Relationship Id="rId7" Type="http://schemas.openxmlformats.org/officeDocument/2006/relationships/image" Target="../media/image7.gif"/><Relationship Id="rId12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diagramColors" Target="../diagrams/colors1.xml"/><Relationship Id="rId5" Type="http://schemas.openxmlformats.org/officeDocument/2006/relationships/image" Target="../media/image5.gif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4.gif"/><Relationship Id="rId9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Fuzz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♀☺☻♥♦♣♠•◘○◙♂♀♪♫☼►◄↕‼¶§▬↨↑↓→←∟↔▲▼ !#ŭ$’&amp;ź썥ӓ♫ঢ়ɭ65ɸ6</a:t>
            </a:r>
            <a:r>
              <a:rPr lang="ja-JP" altLang="en-US" dirty="0" smtClean="0"/>
              <a:t>诶比西迪伊</a:t>
            </a:r>
            <a:r>
              <a:rPr lang="ja-JP" altLang="en-US" dirty="0"/>
              <a:t>艾</a:t>
            </a:r>
            <a:r>
              <a:rPr lang="ja-JP" altLang="en-US" dirty="0" smtClean="0"/>
              <a:t>弗吉</a:t>
            </a:r>
            <a:r>
              <a:rPr lang="ja-JP" altLang="en-US" dirty="0"/>
              <a:t>艾</a:t>
            </a:r>
            <a:r>
              <a:rPr lang="ja-JP" altLang="en-US" dirty="0" smtClean="0"/>
              <a:t>尺艾杰</a:t>
            </a:r>
            <a:endParaRPr lang="en-US" altLang="ja-JP" dirty="0" smtClean="0"/>
          </a:p>
          <a:p>
            <a:r>
              <a:rPr lang="ja-JP" altLang="en-US" dirty="0" smtClean="0"/>
              <a:t>开勒</a:t>
            </a:r>
            <a:r>
              <a:rPr lang="ja-JP" altLang="en-US" dirty="0"/>
              <a:t>艾</a:t>
            </a:r>
            <a:r>
              <a:rPr lang="ja-JP" altLang="en-US" dirty="0" smtClean="0"/>
              <a:t>马</a:t>
            </a:r>
            <a:r>
              <a:rPr lang="ja-JP" altLang="en-US" dirty="0"/>
              <a:t>艾</a:t>
            </a:r>
            <a:r>
              <a:rPr lang="ja-JP" altLang="en-US" dirty="0" smtClean="0"/>
              <a:t>娜哦</a:t>
            </a:r>
            <a:r>
              <a:rPr lang="ar-AE" dirty="0"/>
              <a:t>حفنة من القمامة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1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Slide</a:t>
            </a:r>
            <a:endParaRPr lang="en-US" dirty="0"/>
          </a:p>
        </p:txBody>
      </p:sp>
      <p:pic>
        <p:nvPicPr>
          <p:cNvPr id="5" name="Content Placeholder 4" descr="VirtualBox - Information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387" y="0"/>
            <a:ext cx="4115375" cy="173379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Rectangle 3"/>
          <p:cNvSpPr/>
          <p:nvPr/>
        </p:nvSpPr>
        <p:spPr>
          <a:xfrm>
            <a:off x="457200" y="1600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Program Files\Microsoft Office\MEDIA\OFFICE14\Bullets\BD2142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19400"/>
            <a:ext cx="1519238" cy="151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OFFICE14\Bullets\BD21433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\Microsoft Office\MEDIA\OFFICE14\Lines\j011587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06054" y="4267200"/>
            <a:ext cx="285750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Program Files\Microsoft Office\MEDIA\OFFICE14\Lines\BD21427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49580">
            <a:off x="1714500" y="3381375"/>
            <a:ext cx="571500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259938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13547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arrow.wav"/>
          </p:stSnd>
        </p:sndAc>
      </p:transition>
    </mc:Choice>
    <mc:Fallback>
      <p:transition spd="slow"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52</TotalTime>
  <Words>47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Fuzz Test</vt:lpstr>
      <vt:lpstr>Next Slide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randersen</dc:creator>
  <cp:lastModifiedBy>randersen</cp:lastModifiedBy>
  <cp:revision>3</cp:revision>
  <dcterms:created xsi:type="dcterms:W3CDTF">2011-11-07T20:52:58Z</dcterms:created>
  <dcterms:modified xsi:type="dcterms:W3CDTF">2011-11-07T21:45:52Z</dcterms:modified>
</cp:coreProperties>
</file>