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84" y="-15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7013B-C340-44CE-A905-53806A3DBB2D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5C3C-8805-41F4-A5BD-CC6551A44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486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7013B-C340-44CE-A905-53806A3DBB2D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5C3C-8805-41F4-A5BD-CC6551A44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857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7013B-C340-44CE-A905-53806A3DBB2D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5C3C-8805-41F4-A5BD-CC6551A44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541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7013B-C340-44CE-A905-53806A3DBB2D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5C3C-8805-41F4-A5BD-CC6551A44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800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7013B-C340-44CE-A905-53806A3DBB2D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5C3C-8805-41F4-A5BD-CC6551A44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828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7013B-C340-44CE-A905-53806A3DBB2D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5C3C-8805-41F4-A5BD-CC6551A44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650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7013B-C340-44CE-A905-53806A3DBB2D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5C3C-8805-41F4-A5BD-CC6551A44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04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7013B-C340-44CE-A905-53806A3DBB2D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5C3C-8805-41F4-A5BD-CC6551A44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852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7013B-C340-44CE-A905-53806A3DBB2D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5C3C-8805-41F4-A5BD-CC6551A44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937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7013B-C340-44CE-A905-53806A3DBB2D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5C3C-8805-41F4-A5BD-CC6551A44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707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7013B-C340-44CE-A905-53806A3DBB2D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5C3C-8805-41F4-A5BD-CC6551A44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381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7013B-C340-44CE-A905-53806A3DBB2D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35C3C-8805-41F4-A5BD-CC6551A44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075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CLIP ART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Program Files\Microsoft Office\MEDIA\CAGCAT10\j021685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650" y="803275"/>
            <a:ext cx="1827213" cy="83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Program Files\Microsoft Office\MEDIA\CAGCAT10\j021685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514" y="3012033"/>
            <a:ext cx="1826971" cy="833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Program Files\Microsoft Office\MEDIA\CAGCAT10\j021685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514" y="3012033"/>
            <a:ext cx="1826971" cy="833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Program Files\Microsoft Office\MEDIA\CAGCAT10\j021685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514" y="3012033"/>
            <a:ext cx="1826971" cy="833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Program Files\Microsoft Office\MEDIA\CAGCAT10\j021685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514" y="3012033"/>
            <a:ext cx="1826971" cy="833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Program Files\Microsoft Office\MEDIA\CAGCAT10\j0278882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732371"/>
            <a:ext cx="905256" cy="90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6566" y="4876800"/>
            <a:ext cx="1830629" cy="114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341432"/>
            <a:ext cx="1830629" cy="114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691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CLIP ART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CLIP ART</dc:title>
  <dc:creator>randersen</dc:creator>
  <cp:lastModifiedBy>randersen</cp:lastModifiedBy>
  <cp:revision>2</cp:revision>
  <dcterms:created xsi:type="dcterms:W3CDTF">2011-11-07T15:12:37Z</dcterms:created>
  <dcterms:modified xsi:type="dcterms:W3CDTF">2011-11-07T15:13:34Z</dcterms:modified>
</cp:coreProperties>
</file>