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AEF-E6CC-4BEF-807B-B7301FE90E7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D2BE9-6C2C-4E23-953D-B6004E20A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11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AEF-E6CC-4BEF-807B-B7301FE90E7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D2BE9-6C2C-4E23-953D-B6004E20A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094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AEF-E6CC-4BEF-807B-B7301FE90E7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D2BE9-6C2C-4E23-953D-B6004E20A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94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AEF-E6CC-4BEF-807B-B7301FE90E7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D2BE9-6C2C-4E23-953D-B6004E20A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480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AEF-E6CC-4BEF-807B-B7301FE90E7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D2BE9-6C2C-4E23-953D-B6004E20A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97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AEF-E6CC-4BEF-807B-B7301FE90E7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D2BE9-6C2C-4E23-953D-B6004E20A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35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AEF-E6CC-4BEF-807B-B7301FE90E7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D2BE9-6C2C-4E23-953D-B6004E20A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383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AEF-E6CC-4BEF-807B-B7301FE90E7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D2BE9-6C2C-4E23-953D-B6004E20A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81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AEF-E6CC-4BEF-807B-B7301FE90E7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D2BE9-6C2C-4E23-953D-B6004E20A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8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AEF-E6CC-4BEF-807B-B7301FE90E7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D2BE9-6C2C-4E23-953D-B6004E20A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171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AEF-E6CC-4BEF-807B-B7301FE90E7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D2BE9-6C2C-4E23-953D-B6004E20A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07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60AEF-E6CC-4BEF-807B-B7301FE90E7E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D2BE9-6C2C-4E23-953D-B6004E20A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341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1470025"/>
          </a:xfrm>
        </p:spPr>
        <p:txBody>
          <a:bodyPr>
            <a:norm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dirty="0" smtClean="0"/>
              <a:t>Bullet Point Test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Just to see.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mtClean="0"/>
              <a:t>Is for fun.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3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Bullet Point Test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Bullet Point Test </dc:title>
  <dc:creator>randersen</dc:creator>
  <cp:lastModifiedBy>randersen</cp:lastModifiedBy>
  <cp:revision>1</cp:revision>
  <dcterms:created xsi:type="dcterms:W3CDTF">2011-11-03T21:33:00Z</dcterms:created>
  <dcterms:modified xsi:type="dcterms:W3CDTF">2011-11-03T21:34:21Z</dcterms:modified>
</cp:coreProperties>
</file>