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90" y="-5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5955F-DC27-4EF9-8BCC-860107D744FA}" type="datetimeFigureOut">
              <a:rPr lang="en-US" smtClean="0"/>
              <a:t>12/6/2011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8385F-04C6-4182-94B6-C9EBE0168A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82290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5955F-DC27-4EF9-8BCC-860107D744FA}" type="datetimeFigureOut">
              <a:rPr lang="en-US" smtClean="0"/>
              <a:t>12/6/2011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8385F-04C6-4182-94B6-C9EBE0168A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1483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5955F-DC27-4EF9-8BCC-860107D744FA}" type="datetimeFigureOut">
              <a:rPr lang="en-US" smtClean="0"/>
              <a:t>12/6/2011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8385F-04C6-4182-94B6-C9EBE0168A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2938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5955F-DC27-4EF9-8BCC-860107D744FA}" type="datetimeFigureOut">
              <a:rPr lang="en-US" smtClean="0"/>
              <a:t>12/6/2011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8385F-04C6-4182-94B6-C9EBE0168A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2487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5955F-DC27-4EF9-8BCC-860107D744FA}" type="datetimeFigureOut">
              <a:rPr lang="en-US" smtClean="0"/>
              <a:t>12/6/2011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8385F-04C6-4182-94B6-C9EBE0168A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93361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5955F-DC27-4EF9-8BCC-860107D744FA}" type="datetimeFigureOut">
              <a:rPr lang="en-US" smtClean="0"/>
              <a:t>12/6/2011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8385F-04C6-4182-94B6-C9EBE0168A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98108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5955F-DC27-4EF9-8BCC-860107D744FA}" type="datetimeFigureOut">
              <a:rPr lang="en-US" smtClean="0"/>
              <a:t>12/6/2011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8385F-04C6-4182-94B6-C9EBE0168A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4376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5955F-DC27-4EF9-8BCC-860107D744FA}" type="datetimeFigureOut">
              <a:rPr lang="en-US" smtClean="0"/>
              <a:t>12/6/2011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8385F-04C6-4182-94B6-C9EBE0168A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2033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5955F-DC27-4EF9-8BCC-860107D744FA}" type="datetimeFigureOut">
              <a:rPr lang="en-US" smtClean="0"/>
              <a:t>12/6/2011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8385F-04C6-4182-94B6-C9EBE0168A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4851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5955F-DC27-4EF9-8BCC-860107D744FA}" type="datetimeFigureOut">
              <a:rPr lang="en-US" smtClean="0"/>
              <a:t>12/6/2011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8385F-04C6-4182-94B6-C9EBE0168A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315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5955F-DC27-4EF9-8BCC-860107D744FA}" type="datetimeFigureOut">
              <a:rPr lang="en-US" smtClean="0"/>
              <a:t>12/6/2011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8385F-04C6-4182-94B6-C9EBE0168A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48028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45955F-DC27-4EF9-8BCC-860107D744FA}" type="datetimeFigureOut">
              <a:rPr lang="en-US" smtClean="0"/>
              <a:t>12/6/2011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C8385F-04C6-4182-94B6-C9EBE0168A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99519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smtClean="0"/>
              <a:t>Bold </a:t>
            </a:r>
            <a:r>
              <a:rPr lang="en-US" b="1" smtClean="0"/>
              <a:t>Test </a:t>
            </a:r>
            <a:r>
              <a:rPr lang="en-US" smtClean="0"/>
              <a:t>right here.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Some Bold 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52885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8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Bold Test right here.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Bold Test</dc:title>
  <dc:creator>randersen</dc:creator>
  <cp:lastModifiedBy>randersen</cp:lastModifiedBy>
  <cp:revision>2</cp:revision>
  <dcterms:created xsi:type="dcterms:W3CDTF">2011-11-03T21:18:58Z</dcterms:created>
  <dcterms:modified xsi:type="dcterms:W3CDTF">2011-12-06T21:01:56Z</dcterms:modified>
</cp:coreProperties>
</file>