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9" d="100"/>
          <a:sy n="79" d="100"/>
        </p:scale>
        <p:origin x="-90" y="-108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5AE0BB-FA1E-41DC-9D0F-5C14108F333F}" type="datetimeFigureOut">
              <a:rPr lang="en-US" smtClean="0"/>
              <a:t>11/3/2011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FDF57-8745-4A8A-A109-DBAADF3863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71528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5AE0BB-FA1E-41DC-9D0F-5C14108F333F}" type="datetimeFigureOut">
              <a:rPr lang="en-US" smtClean="0"/>
              <a:t>11/3/2011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FDF57-8745-4A8A-A109-DBAADF3863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15669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5AE0BB-FA1E-41DC-9D0F-5C14108F333F}" type="datetimeFigureOut">
              <a:rPr lang="en-US" smtClean="0"/>
              <a:t>11/3/2011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FDF57-8745-4A8A-A109-DBAADF3863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89687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5AE0BB-FA1E-41DC-9D0F-5C14108F333F}" type="datetimeFigureOut">
              <a:rPr lang="en-US" smtClean="0"/>
              <a:t>11/3/2011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FDF57-8745-4A8A-A109-DBAADF3863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87597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5AE0BB-FA1E-41DC-9D0F-5C14108F333F}" type="datetimeFigureOut">
              <a:rPr lang="en-US" smtClean="0"/>
              <a:t>11/3/2011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FDF57-8745-4A8A-A109-DBAADF3863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2201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5AE0BB-FA1E-41DC-9D0F-5C14108F333F}" type="datetimeFigureOut">
              <a:rPr lang="en-US" smtClean="0"/>
              <a:t>11/3/2011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FDF57-8745-4A8A-A109-DBAADF3863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91529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5AE0BB-FA1E-41DC-9D0F-5C14108F333F}" type="datetimeFigureOut">
              <a:rPr lang="en-US" smtClean="0"/>
              <a:t>11/3/2011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FDF57-8745-4A8A-A109-DBAADF3863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82983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5AE0BB-FA1E-41DC-9D0F-5C14108F333F}" type="datetimeFigureOut">
              <a:rPr lang="en-US" smtClean="0"/>
              <a:t>11/3/2011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FDF57-8745-4A8A-A109-DBAADF3863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68462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5AE0BB-FA1E-41DC-9D0F-5C14108F333F}" type="datetimeFigureOut">
              <a:rPr lang="en-US" smtClean="0"/>
              <a:t>11/3/2011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FDF57-8745-4A8A-A109-DBAADF3863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30046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5AE0BB-FA1E-41DC-9D0F-5C14108F333F}" type="datetimeFigureOut">
              <a:rPr lang="en-US" smtClean="0"/>
              <a:t>11/3/2011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FDF57-8745-4A8A-A109-DBAADF3863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21018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5AE0BB-FA1E-41DC-9D0F-5C14108F333F}" type="datetimeFigureOut">
              <a:rPr lang="en-US" smtClean="0"/>
              <a:t>11/3/2011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FDF57-8745-4A8A-A109-DBAADF3863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71603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5AE0BB-FA1E-41DC-9D0F-5C14108F333F}" type="datetimeFigureOut">
              <a:rPr lang="en-US" smtClean="0"/>
              <a:t>11/3/2011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1FDF57-8745-4A8A-A109-DBAADF3863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11233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sz="16600" smtClean="0"/>
              <a:t>BIG FONT</a:t>
            </a:r>
            <a:endParaRPr lang="en-US" sz="1660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072203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</Words>
  <Application>Microsoft Office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BIG FONT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BIG FONT</dc:title>
  <dc:creator>randersen</dc:creator>
  <cp:lastModifiedBy>randersen</cp:lastModifiedBy>
  <cp:revision>1</cp:revision>
  <dcterms:created xsi:type="dcterms:W3CDTF">2011-11-03T21:29:53Z</dcterms:created>
  <dcterms:modified xsi:type="dcterms:W3CDTF">2011-11-03T21:30:12Z</dcterms:modified>
</cp:coreProperties>
</file>