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123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86A41-CB77-4E51-A7D6-A78AA5D1D584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4197E-8053-484B-9D77-BF3614A2B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901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86A41-CB77-4E51-A7D6-A78AA5D1D584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4197E-8053-484B-9D77-BF3614A2B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738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86A41-CB77-4E51-A7D6-A78AA5D1D584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4197E-8053-484B-9D77-BF3614A2B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556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86A41-CB77-4E51-A7D6-A78AA5D1D584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4197E-8053-484B-9D77-BF3614A2B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441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86A41-CB77-4E51-A7D6-A78AA5D1D584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4197E-8053-484B-9D77-BF3614A2B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214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86A41-CB77-4E51-A7D6-A78AA5D1D584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4197E-8053-484B-9D77-BF3614A2B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201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86A41-CB77-4E51-A7D6-A78AA5D1D584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4197E-8053-484B-9D77-BF3614A2B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979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86A41-CB77-4E51-A7D6-A78AA5D1D584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4197E-8053-484B-9D77-BF3614A2B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056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86A41-CB77-4E51-A7D6-A78AA5D1D584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4197E-8053-484B-9D77-BF3614A2B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765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86A41-CB77-4E51-A7D6-A78AA5D1D584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4197E-8053-484B-9D77-BF3614A2B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605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86A41-CB77-4E51-A7D6-A78AA5D1D584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4197E-8053-484B-9D77-BF3614A2B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301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86A41-CB77-4E51-A7D6-A78AA5D1D584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4197E-8053-484B-9D77-BF3614A2B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989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This is a test.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Another sentence goes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701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This is a test.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test.</dc:title>
  <dc:creator>Matt Valley</dc:creator>
  <cp:lastModifiedBy>Matt Valley</cp:lastModifiedBy>
  <cp:revision>1</cp:revision>
  <dcterms:created xsi:type="dcterms:W3CDTF">2013-01-14T05:59:59Z</dcterms:created>
  <dcterms:modified xsi:type="dcterms:W3CDTF">2013-01-14T06:00:26Z</dcterms:modified>
</cp:coreProperties>
</file>