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8" d="100"/>
          <a:sy n="128" d="100"/>
        </p:scale>
        <p:origin x="-123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9010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738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55563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94416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02144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2017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49792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10567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7657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0605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63010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E86A41-CB77-4E51-A7D6-A78AA5D1D584}" type="datetimeFigureOut">
              <a:rPr lang="en-US" smtClean="0"/>
              <a:t>1/13/2013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C4197E-8053-484B-9D77-BF3614A2B8A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79892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This is a test.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Another sentence goes here.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07011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This is a test.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is a test.</dc:title>
  <dc:creator>Matt Valley</dc:creator>
  <cp:lastModifiedBy>Matt Valley</cp:lastModifiedBy>
  <cp:revision>1</cp:revision>
  <dcterms:created xsi:type="dcterms:W3CDTF">2013-01-14T05:59:59Z</dcterms:created>
  <dcterms:modified xsi:type="dcterms:W3CDTF">2013-01-14T06:00:26Z</dcterms:modified>
</cp:coreProperties>
</file>

<file path=docProps/thumbnail.jpeg>
</file>