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7EAD-1D11-4386-9242-E3203BFA833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AF28-5111-4B07-928D-5D376C3A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81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7EAD-1D11-4386-9242-E3203BFA833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AF28-5111-4B07-928D-5D376C3A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30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7EAD-1D11-4386-9242-E3203BFA833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AF28-5111-4B07-928D-5D376C3A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84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7EAD-1D11-4386-9242-E3203BFA833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AF28-5111-4B07-928D-5D376C3A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064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7EAD-1D11-4386-9242-E3203BFA833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AF28-5111-4B07-928D-5D376C3A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048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7EAD-1D11-4386-9242-E3203BFA833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AF28-5111-4B07-928D-5D376C3A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178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7EAD-1D11-4386-9242-E3203BFA833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AF28-5111-4B07-928D-5D376C3A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410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7EAD-1D11-4386-9242-E3203BFA833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AF28-5111-4B07-928D-5D376C3A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85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7EAD-1D11-4386-9242-E3203BFA833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AF28-5111-4B07-928D-5D376C3A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124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7EAD-1D11-4386-9242-E3203BFA833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AF28-5111-4B07-928D-5D376C3A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77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7EAD-1D11-4386-9242-E3203BFA833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AF28-5111-4B07-928D-5D376C3A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135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E7EAD-1D11-4386-9242-E3203BFA8333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4AF28-5111-4B07-928D-5D376C3A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07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Animation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42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Animation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Animation Test</dc:title>
  <dc:creator>randersen</dc:creator>
  <cp:lastModifiedBy>randersen</cp:lastModifiedBy>
  <cp:revision>1</cp:revision>
  <dcterms:created xsi:type="dcterms:W3CDTF">2011-11-07T16:04:07Z</dcterms:created>
  <dcterms:modified xsi:type="dcterms:W3CDTF">2011-11-07T16:05:36Z</dcterms:modified>
</cp:coreProperties>
</file>