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0941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6615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63430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631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29764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94620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4204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03458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867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09892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59529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121023-912E-42CA-8350-AAAC7080DFF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612B4-B3DD-45C5-A359-5174511B84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31539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>
            <a:solidFill>
              <a:schemeClr val="accent1">
                <a:lumMod val="50000"/>
              </a:schemeClr>
            </a:solidFill>
          </a:ln>
        </p:spPr>
        <p:txBody>
          <a:bodyPr/>
          <a:lstStyle/>
          <a:p>
            <a:r>
              <a:rPr lang="en-US" dirty="0" smtClean="0"/>
              <a:t>Theme Colors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47800" y="3962400"/>
            <a:ext cx="6400800" cy="1752600"/>
          </a:xfrm>
          <a:ln>
            <a:solidFill>
              <a:schemeClr val="accent2">
                <a:lumMod val="50000"/>
              </a:schemeClr>
            </a:solidFill>
          </a:ln>
        </p:spPr>
        <p:txBody>
          <a:bodyPr/>
          <a:lstStyle/>
          <a:p>
            <a:r>
              <a:rPr lang="en-US" smtClean="0"/>
              <a:t>Are Dumb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82701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Theme Colors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Theme Colors</dc:title>
  <dc:creator>randersen</dc:creator>
  <cp:lastModifiedBy>randersen</cp:lastModifiedBy>
  <cp:revision>1</cp:revision>
  <dcterms:created xsi:type="dcterms:W3CDTF">2011-11-07T15:05:26Z</dcterms:created>
  <dcterms:modified xsi:type="dcterms:W3CDTF">2011-11-07T15:06:20Z</dcterms:modified>
</cp:coreProperties>
</file>

<file path=docProps/thumbnail.jpeg>
</file>