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06765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2181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85888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9195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63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4641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42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374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9204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94963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26599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37F4-B543-42A6-96F8-6F160A0BAD43}" type="datetimeFigureOut">
              <a:rPr lang="en-US" smtClean="0"/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82B6EA-5F7D-44E0-B071-27BA97AA8A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3250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300" smtClean="0"/>
              <a:t>SMALL FONT TEST</a:t>
            </a:r>
            <a:endParaRPr lang="en-US" sz="30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1041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SMALL FONT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SMALL FONT TEST</dc:title>
  <dc:creator>randersen</dc:creator>
  <cp:lastModifiedBy>randersen</cp:lastModifiedBy>
  <cp:revision>1</cp:revision>
  <dcterms:created xsi:type="dcterms:W3CDTF">2011-11-03T21:30:18Z</dcterms:created>
  <dcterms:modified xsi:type="dcterms:W3CDTF">2011-11-03T21:30:36Z</dcterms:modified>
</cp:coreProperties>
</file>

<file path=docProps/thumbnail.jpeg>
</file>