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7322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2423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7639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663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8364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24718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9733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54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869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4830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506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7186F1-3F41-4E34-B3B4-F072531488CD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684D95-A236-4CFD-BDDA-6BCB2DA3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92165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r"/>
            <a:r>
              <a:rPr lang="en-US" dirty="0" smtClean="0"/>
              <a:t>Right Align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en-US" smtClean="0"/>
              <a:t>Right Align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46206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Right Align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Right Align</dc:title>
  <dc:creator>randersen</dc:creator>
  <cp:lastModifiedBy>randersen</cp:lastModifiedBy>
  <cp:revision>1</cp:revision>
  <dcterms:created xsi:type="dcterms:W3CDTF">2011-11-03T21:42:34Z</dcterms:created>
  <dcterms:modified xsi:type="dcterms:W3CDTF">2011-11-03T21:43:27Z</dcterms:modified>
</cp:coreProperties>
</file>

<file path=docProps/thumbnail.jpeg>
</file>