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0" y="-10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C4ED5-B0D1-40FC-85E2-CC9D3A36C562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8C2C79-2C5C-4EDC-AF27-59C6EA6B10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17183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C4ED5-B0D1-40FC-85E2-CC9D3A36C562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8C2C79-2C5C-4EDC-AF27-59C6EA6B10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1729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C4ED5-B0D1-40FC-85E2-CC9D3A36C562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8C2C79-2C5C-4EDC-AF27-59C6EA6B10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23589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C4ED5-B0D1-40FC-85E2-CC9D3A36C562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8C2C79-2C5C-4EDC-AF27-59C6EA6B10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33090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C4ED5-B0D1-40FC-85E2-CC9D3A36C562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8C2C79-2C5C-4EDC-AF27-59C6EA6B10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77389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C4ED5-B0D1-40FC-85E2-CC9D3A36C562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8C2C79-2C5C-4EDC-AF27-59C6EA6B10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51260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C4ED5-B0D1-40FC-85E2-CC9D3A36C562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8C2C79-2C5C-4EDC-AF27-59C6EA6B10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479112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C4ED5-B0D1-40FC-85E2-CC9D3A36C562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8C2C79-2C5C-4EDC-AF27-59C6EA6B10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06222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C4ED5-B0D1-40FC-85E2-CC9D3A36C562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8C2C79-2C5C-4EDC-AF27-59C6EA6B10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82899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C4ED5-B0D1-40FC-85E2-CC9D3A36C562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8C2C79-2C5C-4EDC-AF27-59C6EA6B10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2980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C4ED5-B0D1-40FC-85E2-CC9D3A36C562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8C2C79-2C5C-4EDC-AF27-59C6EA6B10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96965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96C4ED5-B0D1-40FC-85E2-CC9D3A36C562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8C2C79-2C5C-4EDC-AF27-59C6EA6B10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69590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solidFill>
            <a:schemeClr val="bg2">
              <a:lumMod val="75000"/>
            </a:schemeClr>
          </a:solidFill>
        </p:spPr>
        <p:txBody>
          <a:bodyPr/>
          <a:lstStyle/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solidFill>
            <a:schemeClr val="accent2"/>
          </a:solidFill>
        </p:spPr>
        <p:txBody>
          <a:bodyPr/>
          <a:lstStyle/>
          <a:p>
            <a:r>
              <a:rPr lang="en-US" dirty="0" smtClean="0"/>
              <a:t>Paint </a:t>
            </a:r>
            <a:r>
              <a:rPr lang="en-US" smtClean="0"/>
              <a:t>Bucket Test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2226338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Paint Bucket Test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Paint Bucket Test</dc:title>
  <dc:creator>randersen</dc:creator>
  <cp:lastModifiedBy>randersen</cp:lastModifiedBy>
  <cp:revision>1</cp:revision>
  <dcterms:created xsi:type="dcterms:W3CDTF">2011-11-07T15:00:41Z</dcterms:created>
  <dcterms:modified xsi:type="dcterms:W3CDTF">2011-11-07T15:02:20Z</dcterms:modified>
</cp:coreProperties>
</file>

<file path=docProps/thumbnail.jpeg>
</file>