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158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6B6395-EC58-4A3E-92C1-90DD71E31349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1D3454-0940-4DB8-B1F9-059263E934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9845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Here </a:t>
            </a:r>
            <a:r>
              <a:rPr lang="en-US" smtClean="0"/>
              <a:t>are some notes down here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1D3454-0940-4DB8-B1F9-059263E9347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6738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7334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16639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48031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2696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37277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538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42549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0417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851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1586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12332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1DEB54-D5C6-4A87-B285-51894FC31128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97C4D5-935E-463E-8B5E-ADFED25425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7689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Notes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89048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On-screen Show (4:3)</PresentationFormat>
  <Paragraphs>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Notes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Notes Test</dc:title>
  <dc:creator>randersen</dc:creator>
  <cp:lastModifiedBy>randersen</cp:lastModifiedBy>
  <cp:revision>1</cp:revision>
  <dcterms:created xsi:type="dcterms:W3CDTF">2011-11-07T22:44:33Z</dcterms:created>
  <dcterms:modified xsi:type="dcterms:W3CDTF">2011-11-07T22:44:56Z</dcterms:modified>
</cp:coreProperties>
</file>

<file path=docProps/thumbnail.jpeg>
</file>