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79" d="100"/>
          <a:sy n="79" d="100"/>
        </p:scale>
        <p:origin x="-90" y="-1080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32B6FF6-47D3-469E-A9B3-3E711AD84124}" type="datetimeFigureOut">
              <a:rPr lang="en-US" smtClean="0"/>
              <a:t>11/8/2011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E3DC0B4-FE8A-4321-9A82-1B938BD890A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59585425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32B6FF6-47D3-469E-A9B3-3E711AD84124}" type="datetimeFigureOut">
              <a:rPr lang="en-US" smtClean="0"/>
              <a:t>11/8/2011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E3DC0B4-FE8A-4321-9A82-1B938BD890A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6222880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32B6FF6-47D3-469E-A9B3-3E711AD84124}" type="datetimeFigureOut">
              <a:rPr lang="en-US" smtClean="0"/>
              <a:t>11/8/2011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E3DC0B4-FE8A-4321-9A82-1B938BD890A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6545831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32B6FF6-47D3-469E-A9B3-3E711AD84124}" type="datetimeFigureOut">
              <a:rPr lang="en-US" smtClean="0"/>
              <a:t>11/8/2011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E3DC0B4-FE8A-4321-9A82-1B938BD890A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529448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32B6FF6-47D3-469E-A9B3-3E711AD84124}" type="datetimeFigureOut">
              <a:rPr lang="en-US" smtClean="0"/>
              <a:t>11/8/2011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E3DC0B4-FE8A-4321-9A82-1B938BD890A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619857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32B6FF6-47D3-469E-A9B3-3E711AD84124}" type="datetimeFigureOut">
              <a:rPr lang="en-US" smtClean="0"/>
              <a:t>11/8/2011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E3DC0B4-FE8A-4321-9A82-1B938BD890A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1205190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32B6FF6-47D3-469E-A9B3-3E711AD84124}" type="datetimeFigureOut">
              <a:rPr lang="en-US" smtClean="0"/>
              <a:t>11/8/2011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E3DC0B4-FE8A-4321-9A82-1B938BD890A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0332835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32B6FF6-47D3-469E-A9B3-3E711AD84124}" type="datetimeFigureOut">
              <a:rPr lang="en-US" smtClean="0"/>
              <a:t>11/8/2011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E3DC0B4-FE8A-4321-9A82-1B938BD890A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753029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32B6FF6-47D3-469E-A9B3-3E711AD84124}" type="datetimeFigureOut">
              <a:rPr lang="en-US" smtClean="0"/>
              <a:t>11/8/2011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E3DC0B4-FE8A-4321-9A82-1B938BD890A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4568327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32B6FF6-47D3-469E-A9B3-3E711AD84124}" type="datetimeFigureOut">
              <a:rPr lang="en-US" smtClean="0"/>
              <a:t>11/8/2011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E3DC0B4-FE8A-4321-9A82-1B938BD890A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2772496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32B6FF6-47D3-469E-A9B3-3E711AD84124}" type="datetimeFigureOut">
              <a:rPr lang="en-US" smtClean="0"/>
              <a:t>11/8/2011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E3DC0B4-FE8A-4321-9A82-1B938BD890A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4517865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32B6FF6-47D3-469E-A9B3-3E711AD84124}" type="datetimeFigureOut">
              <a:rPr lang="en-US" smtClean="0"/>
              <a:t>11/8/2011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E3DC0B4-FE8A-4321-9A82-1B938BD890A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1839477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pPr algn="l"/>
            <a:r>
              <a:rPr lang="en-US" dirty="0" smtClean="0"/>
              <a:t>Left Align + Bullet Point Test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pPr marL="457200" indent="-457200" algn="l">
              <a:buFont typeface="Arial" pitchFamily="34" charset="0"/>
              <a:buChar char="•"/>
            </a:pPr>
            <a:r>
              <a:rPr lang="en-US" dirty="0" smtClean="0"/>
              <a:t>On the left with </a:t>
            </a:r>
            <a:r>
              <a:rPr lang="en-US" smtClean="0"/>
              <a:t>bullet points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159873423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3</TotalTime>
  <Words>12</Words>
  <Application>Microsoft Office PowerPoint</Application>
  <PresentationFormat>On-screen Show (4:3)</PresentationFormat>
  <Paragraphs>2</Paragraphs>
  <Slides>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Left Align + Bullet Point Test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Left Align + Bullet Point Test</dc:title>
  <dc:creator>randersen</dc:creator>
  <cp:lastModifiedBy>randersen</cp:lastModifiedBy>
  <cp:revision>1</cp:revision>
  <dcterms:created xsi:type="dcterms:W3CDTF">2011-11-08T15:52:02Z</dcterms:created>
  <dcterms:modified xsi:type="dcterms:W3CDTF">2011-11-08T15:55:40Z</dcterms:modified>
</cp:coreProperties>
</file>

<file path=docProps/thumbnail.jpeg>
</file>