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9E5A50-9FF2-49AB-8CD0-21F7E3929922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93E6779-C8CB-40C9-83FA-50D4F8789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8271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3E6779-C8CB-40C9-83FA-50D4F8789B4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3745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3478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23195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005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95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14106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83078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3328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2255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578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0688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0201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E72571-FD34-41C9-B7AB-2617DEE6AEF4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B726B1-F96A-499D-A131-072BAF7929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0279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Footer Test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00B64-502F-405B-9A24-ED173DBCE8AD}" type="datetime1">
              <a:rPr lang="en-US" smtClean="0"/>
              <a:t>11/7/2011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75622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On-screen Show (4:3)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Footer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Footer Test</dc:title>
  <dc:creator>randersen</dc:creator>
  <cp:lastModifiedBy>randersen</cp:lastModifiedBy>
  <cp:revision>1</cp:revision>
  <dcterms:created xsi:type="dcterms:W3CDTF">2011-11-07T15:33:59Z</dcterms:created>
  <dcterms:modified xsi:type="dcterms:W3CDTF">2011-11-07T15:35:46Z</dcterms:modified>
</cp:coreProperties>
</file>

<file path=docProps/thumbnail.jpeg>
</file>