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3116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0947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98941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34807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56971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3553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63834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74818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6387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61712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0748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960AEF-E6CC-4BEF-807B-B7301FE90E7E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8D2BE9-6C2C-4E23-953D-B6004E20A9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63411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209800"/>
            <a:ext cx="7772400" cy="1470025"/>
          </a:xfrm>
        </p:spPr>
        <p:txBody>
          <a:bodyPr>
            <a:normAutofit/>
          </a:bodyPr>
          <a:lstStyle/>
          <a:p>
            <a:pPr marL="571500" indent="-571500">
              <a:buFont typeface="Arial" pitchFamily="34" charset="0"/>
              <a:buChar char="•"/>
            </a:pPr>
            <a:r>
              <a:rPr lang="en-US" dirty="0" smtClean="0"/>
              <a:t>Bullet Point Test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457200" indent="-457200">
              <a:buFont typeface="Arial" pitchFamily="34" charset="0"/>
              <a:buChar char="•"/>
            </a:pPr>
            <a:r>
              <a:rPr lang="en-US" dirty="0" smtClean="0"/>
              <a:t>Just to see.</a:t>
            </a:r>
          </a:p>
          <a:p>
            <a:pPr marL="457200" indent="-457200">
              <a:buFont typeface="Arial" pitchFamily="34" charset="0"/>
              <a:buChar char="•"/>
            </a:pPr>
            <a:r>
              <a:rPr lang="en-US" smtClean="0"/>
              <a:t>Is for fun.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2735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11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Bullet Point Test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Bullet Point Test </dc:title>
  <dc:creator>randersen</dc:creator>
  <cp:lastModifiedBy>randersen</cp:lastModifiedBy>
  <cp:revision>1</cp:revision>
  <dcterms:created xsi:type="dcterms:W3CDTF">2011-11-03T21:33:00Z</dcterms:created>
  <dcterms:modified xsi:type="dcterms:W3CDTF">2011-11-03T21:34:21Z</dcterms:modified>
</cp:coreProperties>
</file>

<file path=docProps/thumbnail.jpeg>
</file>