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9262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488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108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6126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69668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67083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11118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89027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5713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31751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19127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0A9E76-FBE5-4EA2-B28D-0157AFB05BE7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4CC352-6529-4C91-8FFD-E37B36650D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35218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Bold and Underline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b="1" dirty="0" smtClean="0"/>
              <a:t> Bold </a:t>
            </a:r>
            <a:r>
              <a:rPr lang="en-US" u="sng" dirty="0" err="1" smtClean="0"/>
              <a:t>Undeline</a:t>
            </a:r>
            <a:endParaRPr lang="en-US" u="sng" dirty="0" smtClean="0"/>
          </a:p>
          <a:p>
            <a:r>
              <a:rPr lang="en-US" b="1" u="sng" smtClean="0"/>
              <a:t>BOLD AND UNDERLINE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14213891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10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Bold and Underline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Bold and Underline Test</dc:title>
  <dc:creator>randersen</dc:creator>
  <cp:lastModifiedBy>randersen</cp:lastModifiedBy>
  <cp:revision>1</cp:revision>
  <dcterms:created xsi:type="dcterms:W3CDTF">2011-11-07T17:47:44Z</dcterms:created>
  <dcterms:modified xsi:type="dcterms:W3CDTF">2011-11-07T17:51:43Z</dcterms:modified>
</cp:coreProperties>
</file>

<file path=docProps/thumbnail.jpeg>
</file>