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119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47068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504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92065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0528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5449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67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5006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8714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8451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100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12A4B8-0771-460A-9484-8DEB6A0AD3AB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B0C6C6-243A-41A0-8ED7-5009138729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1540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Bold And italics Test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i="1" dirty="0" smtClean="0"/>
              <a:t>This is italics</a:t>
            </a:r>
          </a:p>
          <a:p>
            <a:r>
              <a:rPr lang="en-US" b="1" i="1" dirty="0" smtClean="0"/>
              <a:t>This is bold </a:t>
            </a:r>
            <a:r>
              <a:rPr lang="en-US" b="1" i="1" smtClean="0"/>
              <a:t>and italics</a:t>
            </a:r>
            <a:endParaRPr lang="en-US" b="1" i="1"/>
          </a:p>
        </p:txBody>
      </p:sp>
    </p:spTree>
    <p:extLst>
      <p:ext uri="{BB962C8B-B14F-4D97-AF65-F5344CB8AC3E}">
        <p14:creationId xmlns:p14="http://schemas.microsoft.com/office/powerpoint/2010/main" val="1860932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12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Bold And italics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randersen</dc:creator>
  <cp:lastModifiedBy>randersen</cp:lastModifiedBy>
  <cp:revision>2</cp:revision>
  <dcterms:created xsi:type="dcterms:W3CDTF">2011-11-07T16:05:47Z</dcterms:created>
  <dcterms:modified xsi:type="dcterms:W3CDTF">2011-11-07T17:47:26Z</dcterms:modified>
</cp:coreProperties>
</file>

<file path=docProps/thumbnail.jpeg>
</file>