
<file path=[Content_Types].xml><?xml version="1.0" encoding="utf-8"?>
<Types xmlns="http://schemas.openxmlformats.org/package/2006/content-types">
  <Default Extension="rels" ContentType="application/vnd.openxmlformats-package.relationships+xml"/>
  <Override PartName="/ppt/slideLayouts/slideLayout1.xml" ContentType="application/vnd.openxmlformats-officedocument.presentationml.slideLayout+xml"/>
  <Override PartName="/ppt/slides/slide11.xml" ContentType="application/vnd.openxmlformats-officedocument.presentationml.slide+xml"/>
  <Default Extension="xml" ContentType="application/xml"/>
  <Override PartName="/ppt/slides/slide9.xml" ContentType="application/vnd.openxmlformats-officedocument.presentationml.slide+xml"/>
  <Default Extension="jpeg" ContentType="image/jpeg"/>
  <Override PartName="/ppt/tableStyles.xml" ContentType="application/vnd.openxmlformats-officedocument.presentationml.tableStyles+xml"/>
  <Override PartName="/ppt/slideLayouts/slideLayout8.xml" ContentType="application/vnd.openxmlformats-officedocument.presentationml.slideLayout+xml"/>
  <Override PartName="/ppt/slides/slide7.xml" ContentType="application/vnd.openxmlformats-officedocument.presentationml.slide+xml"/>
  <Override PartName="/ppt/slideLayouts/slideLayout6.xml" ContentType="application/vnd.openxmlformats-officedocument.presentationml.slideLayout+xml"/>
  <Override PartName="/ppt/slides/slide5.xml" ContentType="application/vnd.openxmlformats-officedocument.presentationml.slide+xml"/>
  <Override PartName="/ppt/theme/theme2.xml" ContentType="application/vnd.openxmlformats-officedocument.theme+xml"/>
  <Override PartName="/ppt/slideMasters/slideMaster1.xml" ContentType="application/vnd.openxmlformats-officedocument.presentationml.slideMaster+xml"/>
  <Override PartName="/ppt/slideLayouts/slideLayout4.xml" ContentType="application/vnd.openxmlformats-officedocument.presentationml.slideLayout+xml"/>
  <Override PartName="/ppt/slides/slide3.xml" ContentType="application/vnd.openxmlformats-officedocument.presentationml.slide+xml"/>
  <Override PartName="/ppt/slideLayouts/slideLayout10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  <Override PartName="/ppt/slideLayouts/slideLayout2.xml" ContentType="application/vnd.openxmlformats-officedocument.presentationml.slideLayout+xml"/>
  <Override PartName="/ppt/slides/slide1.xml" ContentType="application/vnd.openxmlformats-officedocument.presentationml.slide+xml"/>
  <Default Extension="bin" ContentType="application/vnd.openxmlformats-officedocument.presentationml.printerSettings"/>
  <Override PartName="/ppt/slides/slide10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ppt/slides/slide8.xml" ContentType="application/vnd.openxmlformats-officedocument.presentationml.slide+xml"/>
  <Override PartName="/ppt/presentation.xml" ContentType="application/vnd.openxmlformats-officedocument.presentationml.presentation.main+xml"/>
  <Override PartName="/ppt/handoutMasters/handoutMaster1.xml" ContentType="application/vnd.openxmlformats-officedocument.presentationml.handoutMaster+xml"/>
  <Override PartName="/ppt/slideLayouts/slideLayout7.xml" ContentType="application/vnd.openxmlformats-officedocument.presentationml.slideLayout+xml"/>
  <Override PartName="/ppt/slides/slide6.xml" ContentType="application/vnd.openxmlformats-officedocument.presentationml.slide+xml"/>
  <Override PartName="/ppt/theme/theme3.xml" ContentType="application/vnd.openxmlformats-officedocument.theme+xml"/>
  <Override PartName="/ppt/notesMasters/notesMaster1.xml" ContentType="application/vnd.openxmlformats-officedocument.presentationml.notesMaster+xml"/>
  <Override PartName="/ppt/slideLayouts/slideLayout5.xml" ContentType="application/vnd.openxmlformats-officedocument.presentationml.slideLayout+xml"/>
  <Override PartName="/ppt/slides/slide4.xml" ContentType="application/vnd.openxmlformats-officedocument.presentationml.slide+xml"/>
  <Override PartName="/ppt/slideLayouts/slideLayout11.xml" ContentType="application/vnd.openxmlformats-officedocument.presentationml.slideLayout+xml"/>
  <Override PartName="/ppt/theme/theme1.xml" ContentType="application/vnd.openxmlformats-officedocument.theme+xml"/>
  <Override PartName="/ppt/presProps.xml" ContentType="application/vnd.openxmlformats-officedocument.presentationml.presProps+xml"/>
  <Override PartName="/ppt/slideLayouts/slideLayout3.xml" ContentType="application/vnd.openxmlformats-officedocument.presentationml.slideLayout+xml"/>
  <Override PartName="/ppt/slides/slide2.xml" ContentType="application/vnd.openxmlformats-officedocument.presentationml.slide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4" Type="http://schemas.openxmlformats.org/officeDocument/2006/relationships/extended-properties" Target="docProps/app.xml"/><Relationship Id="rId1" Type="http://schemas.openxmlformats.org/officeDocument/2006/relationships/officeDocument" Target="ppt/presentation.xml"/><Relationship Id="rId2" Type="http://schemas.openxmlformats.org/package/2006/relationships/metadata/thumbnail" Target="docProps/thumbnail.jpeg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showSpecialPlsOnTitleSld="0" saveSubsetFonts="1">
  <p:sldMasterIdLst>
    <p:sldMasterId id="2147483660" r:id="rId1"/>
  </p:sldMasterIdLst>
  <p:notesMasterIdLst>
    <p:notesMasterId r:id="rId13"/>
  </p:notesMasterIdLst>
  <p:handoutMasterIdLst>
    <p:handoutMasterId r:id="rId14"/>
  </p:handoutMasterIdLst>
  <p:sldIdLst>
    <p:sldId id="256" r:id="rId2"/>
    <p:sldId id="277" r:id="rId3"/>
    <p:sldId id="282" r:id="rId4"/>
    <p:sldId id="273" r:id="rId5"/>
    <p:sldId id="274" r:id="rId6"/>
    <p:sldId id="275" r:id="rId7"/>
    <p:sldId id="276" r:id="rId8"/>
    <p:sldId id="280" r:id="rId9"/>
    <p:sldId id="281" r:id="rId10"/>
    <p:sldId id="278" r:id="rId11"/>
    <p:sldId id="279" r:id="rId12"/>
  </p:sldIdLst>
  <p:sldSz cx="9144000" cy="6858000" type="screen4x3"/>
  <p:notesSz cx="7315200" cy="9601200"/>
  <p:defaultTextStyle>
    <a:defPPr>
      <a:defRPr lang="en-US"/>
    </a:defPPr>
    <a:lvl1pPr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fontAlgn="base">
      <a:spcBef>
        <a:spcPct val="0"/>
      </a:spcBef>
      <a:spcAft>
        <a:spcPct val="0"/>
      </a:spcAft>
      <a:defRPr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Arial" pitchFamily="34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/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normalViewPr>
    <p:restoredLeft sz="15620"/>
    <p:restoredTop sz="94660"/>
  </p:normalViewPr>
  <p:slideViewPr>
    <p:cSldViewPr>
      <p:cViewPr varScale="1">
        <p:scale>
          <a:sx n="112" d="100"/>
          <a:sy n="112" d="100"/>
        </p:scale>
        <p:origin x="-488" y="-104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11" Type="http://schemas.openxmlformats.org/officeDocument/2006/relationships/slide" Target="slides/slide10.xml"/><Relationship Id="rId12" Type="http://schemas.openxmlformats.org/officeDocument/2006/relationships/slide" Target="slides/slide11.xml"/><Relationship Id="rId13" Type="http://schemas.openxmlformats.org/officeDocument/2006/relationships/notesMaster" Target="notesMasters/notesMaster1.xml"/><Relationship Id="rId14" Type="http://schemas.openxmlformats.org/officeDocument/2006/relationships/handoutMaster" Target="handoutMasters/handoutMaster1.xml"/><Relationship Id="rId15" Type="http://schemas.openxmlformats.org/officeDocument/2006/relationships/printerSettings" Target="printerSettings/printerSettings1.bin"/><Relationship Id="rId16" Type="http://schemas.openxmlformats.org/officeDocument/2006/relationships/presProps" Target="presProps.xml"/><Relationship Id="rId17" Type="http://schemas.openxmlformats.org/officeDocument/2006/relationships/viewProps" Target="viewProps.xml"/><Relationship Id="rId18" Type="http://schemas.openxmlformats.org/officeDocument/2006/relationships/theme" Target="theme/theme1.xml"/><Relationship Id="rId1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2" Type="http://schemas.openxmlformats.org/officeDocument/2006/relationships/slide" Target="slides/slide1.xml"/><Relationship Id="rId3" Type="http://schemas.openxmlformats.org/officeDocument/2006/relationships/slide" Target="slides/slide2.xml"/><Relationship Id="rId4" Type="http://schemas.openxmlformats.org/officeDocument/2006/relationships/slide" Target="slides/slide3.xml"/><Relationship Id="rId5" Type="http://schemas.openxmlformats.org/officeDocument/2006/relationships/slide" Target="slides/slide4.xml"/><Relationship Id="rId6" Type="http://schemas.openxmlformats.org/officeDocument/2006/relationships/slide" Target="slides/slide5.xml"/><Relationship Id="rId7" Type="http://schemas.openxmlformats.org/officeDocument/2006/relationships/slide" Target="slides/slide6.xml"/><Relationship Id="rId8" Type="http://schemas.openxmlformats.org/officeDocument/2006/relationships/slide" Target="slides/slide7.xml"/><Relationship Id="rId9" Type="http://schemas.openxmlformats.org/officeDocument/2006/relationships/slide" Target="slides/slide8.xml"/><Relationship Id="rId10" Type="http://schemas.openxmlformats.org/officeDocument/2006/relationships/slide" Target="slides/slide9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quarter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F5839851-AFC6-524D-B6E2-DF4471AFF119}" type="datetimeFigureOut">
              <a:rPr lang="en-US" smtClean="0"/>
              <a:pPr/>
              <a:t>3/15/11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2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3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58283E5D-4FF4-C94B-89AF-6470B0361DC1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</p:handoutMaster>
</file>

<file path=ppt/media/image1.jpeg>
</file>

<file path=ppt/media/image2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4143375" y="0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1B25F3A5-B05E-4E38-A343-5F77C8EA3FFA}" type="datetimeFigureOut">
              <a:rPr lang="en-US" smtClean="0"/>
              <a:pPr/>
              <a:t>3/15/11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1257300" y="720725"/>
            <a:ext cx="4800600" cy="360045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731838" y="4560888"/>
            <a:ext cx="5851525" cy="431958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4143375" y="9120188"/>
            <a:ext cx="3170238" cy="479425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B5C2DA50-E2A8-4768-B660-D6D0E5FE751F}" type="slidenum">
              <a:rPr lang="en-US" smtClean="0"/>
              <a:pPr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hf hdr="0" ftr="0" dt="0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6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170" indent="0" algn="ctr">
              <a:buNone/>
              <a:defRPr/>
            </a:lvl2pPr>
            <a:lvl3pPr marL="914339" indent="0" algn="ctr">
              <a:buNone/>
              <a:defRPr/>
            </a:lvl3pPr>
            <a:lvl4pPr marL="1371509" indent="0" algn="ctr">
              <a:buNone/>
              <a:defRPr/>
            </a:lvl4pPr>
            <a:lvl5pPr marL="1828679" indent="0" algn="ctr">
              <a:buNone/>
              <a:defRPr/>
            </a:lvl5pPr>
            <a:lvl6pPr marL="2285849" indent="0" algn="ctr">
              <a:buNone/>
              <a:defRPr/>
            </a:lvl6pPr>
            <a:lvl7pPr marL="2743018" indent="0" algn="ctr">
              <a:buNone/>
              <a:defRPr/>
            </a:lvl7pPr>
            <a:lvl8pPr marL="3200188" indent="0" algn="ctr">
              <a:buNone/>
              <a:defRPr/>
            </a:lvl8pPr>
            <a:lvl9pPr marL="3657357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5640FCB5-D6CF-421A-AEBD-CB3695DD5358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8F1CCBE-A252-4B5A-BE26-509B5239646C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15101" y="609600"/>
            <a:ext cx="1943100" cy="5486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85801" y="609600"/>
            <a:ext cx="5676900" cy="5486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C9380FF0-EF2B-4381-B3C1-77727EEB2B1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F12E4EC4-BB11-4CF3-8340-751E9CEEAB3A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8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170" indent="0">
              <a:buNone/>
              <a:defRPr sz="1800"/>
            </a:lvl2pPr>
            <a:lvl3pPr marL="914339" indent="0">
              <a:buNone/>
              <a:defRPr sz="1600"/>
            </a:lvl3pPr>
            <a:lvl4pPr marL="1371509" indent="0">
              <a:buNone/>
              <a:defRPr sz="1400"/>
            </a:lvl4pPr>
            <a:lvl5pPr marL="1828679" indent="0">
              <a:buNone/>
              <a:defRPr sz="1400"/>
            </a:lvl5pPr>
            <a:lvl6pPr marL="2285849" indent="0">
              <a:buNone/>
              <a:defRPr sz="1400"/>
            </a:lvl6pPr>
            <a:lvl7pPr marL="2743018" indent="0">
              <a:buNone/>
              <a:defRPr sz="1400"/>
            </a:lvl7pPr>
            <a:lvl8pPr marL="3200188" indent="0">
              <a:buNone/>
              <a:defRPr sz="1400"/>
            </a:lvl8pPr>
            <a:lvl9pPr marL="3657357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1C612FF-E855-4DCC-81C5-12F49CBC4E44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858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81200"/>
            <a:ext cx="38100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684A88CB-73B1-48D1-854A-496E795CF510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1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70" indent="0">
              <a:buNone/>
              <a:defRPr sz="2000" b="1"/>
            </a:lvl2pPr>
            <a:lvl3pPr marL="914339" indent="0">
              <a:buNone/>
              <a:defRPr sz="1800" b="1"/>
            </a:lvl3pPr>
            <a:lvl4pPr marL="1371509" indent="0">
              <a:buNone/>
              <a:defRPr sz="1600" b="1"/>
            </a:lvl4pPr>
            <a:lvl5pPr marL="1828679" indent="0">
              <a:buNone/>
              <a:defRPr sz="1600" b="1"/>
            </a:lvl5pPr>
            <a:lvl6pPr marL="2285849" indent="0">
              <a:buNone/>
              <a:defRPr sz="1600" b="1"/>
            </a:lvl6pPr>
            <a:lvl7pPr marL="2743018" indent="0">
              <a:buNone/>
              <a:defRPr sz="1600" b="1"/>
            </a:lvl7pPr>
            <a:lvl8pPr marL="3200188" indent="0">
              <a:buNone/>
              <a:defRPr sz="1600" b="1"/>
            </a:lvl8pPr>
            <a:lvl9pPr marL="3657357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1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170" indent="0">
              <a:buNone/>
              <a:defRPr sz="2000" b="1"/>
            </a:lvl2pPr>
            <a:lvl3pPr marL="914339" indent="0">
              <a:buNone/>
              <a:defRPr sz="1800" b="1"/>
            </a:lvl3pPr>
            <a:lvl4pPr marL="1371509" indent="0">
              <a:buNone/>
              <a:defRPr sz="1600" b="1"/>
            </a:lvl4pPr>
            <a:lvl5pPr marL="1828679" indent="0">
              <a:buNone/>
              <a:defRPr sz="1600" b="1"/>
            </a:lvl5pPr>
            <a:lvl6pPr marL="2285849" indent="0">
              <a:buNone/>
              <a:defRPr sz="1600" b="1"/>
            </a:lvl6pPr>
            <a:lvl7pPr marL="2743018" indent="0">
              <a:buNone/>
              <a:defRPr sz="1600" b="1"/>
            </a:lvl7pPr>
            <a:lvl8pPr marL="3200188" indent="0">
              <a:buNone/>
              <a:defRPr sz="1600" b="1"/>
            </a:lvl8pPr>
            <a:lvl9pPr marL="3657357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7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8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D21EE171-55C8-44D0-B49F-03751DB55D18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8C4921E9-551A-493D-B654-815E046FA6DE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3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9A0BD3BD-1AB6-48E4-AF9A-72B9681477F9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1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1"/>
            <a:ext cx="5111751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1" y="1435101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170" indent="0">
              <a:buNone/>
              <a:defRPr sz="1200"/>
            </a:lvl2pPr>
            <a:lvl3pPr marL="914339" indent="0">
              <a:buNone/>
              <a:defRPr sz="1000"/>
            </a:lvl3pPr>
            <a:lvl4pPr marL="1371509" indent="0">
              <a:buNone/>
              <a:defRPr sz="800"/>
            </a:lvl4pPr>
            <a:lvl5pPr marL="1828679" indent="0">
              <a:buNone/>
              <a:defRPr sz="800"/>
            </a:lvl5pPr>
            <a:lvl6pPr marL="2285849" indent="0">
              <a:buNone/>
              <a:defRPr sz="800"/>
            </a:lvl6pPr>
            <a:lvl7pPr marL="2743018" indent="0">
              <a:buNone/>
              <a:defRPr sz="800"/>
            </a:lvl7pPr>
            <a:lvl8pPr marL="3200188" indent="0">
              <a:buNone/>
              <a:defRPr sz="800"/>
            </a:lvl8pPr>
            <a:lvl9pPr marL="3657357" indent="0">
              <a:buNone/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7CCF24-2032-4E2E-89F1-106A50FEA906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170" indent="0">
              <a:buNone/>
              <a:defRPr sz="2800"/>
            </a:lvl2pPr>
            <a:lvl3pPr marL="914339" indent="0">
              <a:buNone/>
              <a:defRPr sz="2400"/>
            </a:lvl3pPr>
            <a:lvl4pPr marL="1371509" indent="0">
              <a:buNone/>
              <a:defRPr sz="2000"/>
            </a:lvl4pPr>
            <a:lvl5pPr marL="1828679" indent="0">
              <a:buNone/>
              <a:defRPr sz="2000"/>
            </a:lvl5pPr>
            <a:lvl6pPr marL="2285849" indent="0">
              <a:buNone/>
              <a:defRPr sz="2000"/>
            </a:lvl6pPr>
            <a:lvl7pPr marL="2743018" indent="0">
              <a:buNone/>
              <a:defRPr sz="2000"/>
            </a:lvl7pPr>
            <a:lvl8pPr marL="3200188" indent="0">
              <a:buNone/>
              <a:defRPr sz="2000"/>
            </a:lvl8pPr>
            <a:lvl9pPr marL="3657357" indent="0">
              <a:buNone/>
              <a:defRPr sz="2000"/>
            </a:lvl9pPr>
          </a:lstStyle>
          <a:p>
            <a:pPr lvl="0"/>
            <a:r>
              <a:rPr lang="en-US" noProof="0" smtClean="0"/>
              <a:t>Click icon to add picture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3"/>
          </a:xfrm>
        </p:spPr>
        <p:txBody>
          <a:bodyPr/>
          <a:lstStyle>
            <a:lvl1pPr marL="0" indent="0">
              <a:buNone/>
              <a:defRPr sz="1400"/>
            </a:lvl1pPr>
            <a:lvl2pPr marL="457170" indent="0">
              <a:buNone/>
              <a:defRPr sz="1200"/>
            </a:lvl2pPr>
            <a:lvl3pPr marL="914339" indent="0">
              <a:buNone/>
              <a:defRPr sz="1000"/>
            </a:lvl3pPr>
            <a:lvl4pPr marL="1371509" indent="0">
              <a:buNone/>
              <a:defRPr sz="800"/>
            </a:lvl4pPr>
            <a:lvl5pPr marL="1828679" indent="0">
              <a:buNone/>
              <a:defRPr sz="800"/>
            </a:lvl5pPr>
            <a:lvl6pPr marL="2285849" indent="0">
              <a:buNone/>
              <a:defRPr sz="800"/>
            </a:lvl6pPr>
            <a:lvl7pPr marL="2743018" indent="0">
              <a:buNone/>
              <a:defRPr sz="800"/>
            </a:lvl7pPr>
            <a:lvl8pPr marL="3200188" indent="0">
              <a:buNone/>
              <a:defRPr sz="800"/>
            </a:lvl8pPr>
            <a:lvl9pPr marL="3657357" indent="0">
              <a:buNone/>
              <a:defRPr sz="8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5" name="Rectangle 4"/>
          <p:cNvSpPr>
            <a:spLocks noGrp="1" noChangeArrowheads="1"/>
          </p:cNvSpPr>
          <p:nvPr>
            <p:ph type="dt" sz="half" idx="10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Rectangle 5"/>
          <p:cNvSpPr>
            <a:spLocks noGrp="1" noChangeArrowheads="1"/>
          </p:cNvSpPr>
          <p:nvPr>
            <p:ph type="ftr" sz="quarter" idx="11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Rectangle 6"/>
          <p:cNvSpPr>
            <a:spLocks noGrp="1" noChangeArrowheads="1"/>
          </p:cNvSpPr>
          <p:nvPr>
            <p:ph type="sldNum" sz="quarter" idx="12"/>
          </p:nvPr>
        </p:nvSpPr>
        <p:spPr>
          <a:ln/>
        </p:spPr>
        <p:txBody>
          <a:bodyPr/>
          <a:lstStyle>
            <a:lvl1pPr>
              <a:defRPr/>
            </a:lvl1pPr>
          </a:lstStyle>
          <a:p>
            <a:pPr>
              <a:defRPr/>
            </a:pPr>
            <a:fld id="{E89F4A83-97B0-4325-9933-A71E24A71423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11" Type="http://schemas.openxmlformats.org/officeDocument/2006/relationships/slideLayout" Target="../slideLayouts/slideLayout11.xml"/><Relationship Id="rId12" Type="http://schemas.openxmlformats.org/officeDocument/2006/relationships/theme" Target="../theme/theme1.xml"/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Relationship Id="rId9" Type="http://schemas.openxmlformats.org/officeDocument/2006/relationships/slideLayout" Target="../slideLayouts/slideLayout9.xml"/><Relationship Id="rId10" Type="http://schemas.openxmlformats.org/officeDocument/2006/relationships/slideLayout" Target="../slideLayouts/slideLayout10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Rectangle 2"/>
          <p:cNvSpPr>
            <a:spLocks noGrp="1" noChangeArrowheads="1"/>
          </p:cNvSpPr>
          <p:nvPr>
            <p:ph type="title"/>
          </p:nvPr>
        </p:nvSpPr>
        <p:spPr bwMode="auto">
          <a:xfrm>
            <a:off x="685132" y="608920"/>
            <a:ext cx="7773737" cy="114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34" tIns="45717" rIns="91434" bIns="45717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1027" name="Rectangle 3"/>
          <p:cNvSpPr>
            <a:spLocks noGrp="1" noChangeArrowheads="1"/>
          </p:cNvSpPr>
          <p:nvPr>
            <p:ph type="body" idx="1"/>
          </p:nvPr>
        </p:nvSpPr>
        <p:spPr bwMode="auto">
          <a:xfrm>
            <a:off x="685132" y="1981541"/>
            <a:ext cx="7773737" cy="411445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91434" tIns="45717" rIns="91434" bIns="45717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dirty="0" smtClean="0"/>
              <a:t>Click to edit Master text styles</a:t>
            </a:r>
          </a:p>
          <a:p>
            <a:pPr lvl="1"/>
            <a:r>
              <a:rPr lang="en-US" dirty="0" smtClean="0"/>
              <a:t>Second level</a:t>
            </a:r>
          </a:p>
          <a:p>
            <a:pPr lvl="2"/>
            <a:r>
              <a:rPr lang="en-US" dirty="0" smtClean="0"/>
              <a:t>Third level</a:t>
            </a:r>
          </a:p>
          <a:p>
            <a:pPr lvl="3"/>
            <a:r>
              <a:rPr lang="en-US" dirty="0" smtClean="0"/>
              <a:t>Fourth level</a:t>
            </a:r>
          </a:p>
          <a:p>
            <a:pPr lvl="4"/>
            <a:r>
              <a:rPr lang="en-US" dirty="0" smtClean="0"/>
              <a:t>Fifth level</a:t>
            </a:r>
            <a:endParaRPr lang="en-US" dirty="0"/>
          </a:p>
        </p:txBody>
      </p:sp>
      <p:sp>
        <p:nvSpPr>
          <p:cNvPr id="1028" name="Rectangle 4"/>
          <p:cNvSpPr>
            <a:spLocks noGrp="1" noChangeArrowheads="1"/>
          </p:cNvSpPr>
          <p:nvPr>
            <p:ph type="dt" sz="half" idx="2"/>
          </p:nvPr>
        </p:nvSpPr>
        <p:spPr bwMode="auto">
          <a:xfrm>
            <a:off x="685132" y="6249081"/>
            <a:ext cx="1905000" cy="4558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4" tIns="45717" rIns="91434" bIns="45717" numCol="1" anchor="t" anchorCtr="0" compatLnSpc="1">
            <a:prstTxWarp prst="textNoShape">
              <a:avLst/>
            </a:prstTxWarp>
          </a:bodyPr>
          <a:lstStyle>
            <a:lvl1pPr eaLnBrk="0" hangingPunct="0">
              <a:defRPr sz="1400">
                <a:latin typeface="Times" pitchFamily="80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29" name="Rectangle 5"/>
          <p:cNvSpPr>
            <a:spLocks noGrp="1" noChangeArrowheads="1"/>
          </p:cNvSpPr>
          <p:nvPr>
            <p:ph type="ftr" sz="quarter" idx="3"/>
          </p:nvPr>
        </p:nvSpPr>
        <p:spPr bwMode="auto">
          <a:xfrm>
            <a:off x="2895935" y="6249081"/>
            <a:ext cx="2895934" cy="4558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4" tIns="45717" rIns="91434" bIns="45717" numCol="1" anchor="t" anchorCtr="0" compatLnSpc="1">
            <a:prstTxWarp prst="textNoShape">
              <a:avLst/>
            </a:prstTxWarp>
          </a:bodyPr>
          <a:lstStyle>
            <a:lvl1pPr algn="ctr" eaLnBrk="0" hangingPunct="0">
              <a:defRPr sz="1400">
                <a:latin typeface="Times" pitchFamily="80" charset="0"/>
                <a:ea typeface="+mn-ea"/>
                <a:cs typeface="+mn-cs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sldNum" sz="quarter" idx="4"/>
          </p:nvPr>
        </p:nvSpPr>
        <p:spPr bwMode="auto">
          <a:xfrm>
            <a:off x="6553868" y="6249081"/>
            <a:ext cx="1905000" cy="4558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34" tIns="45717" rIns="91434" bIns="45717" numCol="1" anchor="t" anchorCtr="0" compatLnSpc="1">
            <a:prstTxWarp prst="textNoShape">
              <a:avLst/>
            </a:prstTxWarp>
          </a:bodyPr>
          <a:lstStyle>
            <a:lvl1pPr algn="r">
              <a:defRPr sz="1400">
                <a:latin typeface="Times" pitchFamily="-97" charset="0"/>
                <a:ea typeface="ＭＳ Ｐゴシック" pitchFamily="-97" charset="-128"/>
                <a:cs typeface="ＭＳ Ｐゴシック" pitchFamily="-97" charset="-128"/>
              </a:defRPr>
            </a:lvl1pPr>
          </a:lstStyle>
          <a:p>
            <a:pPr>
              <a:defRPr/>
            </a:pPr>
            <a:fld id="{502B1608-1A85-4D6B-B211-5B51FCBFB28D}" type="slidenum">
              <a:rPr lang="en-US" smtClean="0"/>
              <a:pPr>
                <a:defRPr/>
              </a:pPr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hf hdr="0" ftr="0" dt="0"/>
  <p:txStyles>
    <p:titleStyle>
      <a:lvl1pPr algn="ctr" rtl="0" eaLnBrk="1" fontAlgn="base" hangingPunct="1">
        <a:spcBef>
          <a:spcPct val="0"/>
        </a:spcBef>
        <a:spcAft>
          <a:spcPct val="0"/>
        </a:spcAft>
        <a:defRPr sz="3600" b="1">
          <a:solidFill>
            <a:srgbClr val="26229E"/>
          </a:solidFill>
          <a:latin typeface="+mj-lt"/>
          <a:ea typeface="ＭＳ Ｐゴシック" pitchFamily="24" charset="-128"/>
          <a:cs typeface="ＭＳ Ｐゴシック" pitchFamily="24" charset="-128"/>
        </a:defRPr>
      </a:lvl1pPr>
      <a:lvl2pPr algn="ctr" rtl="0" eaLnBrk="1" fontAlgn="base" hangingPunct="1">
        <a:spcBef>
          <a:spcPct val="0"/>
        </a:spcBef>
        <a:spcAft>
          <a:spcPct val="0"/>
        </a:spcAft>
        <a:defRPr sz="3600" b="1">
          <a:solidFill>
            <a:srgbClr val="26229E"/>
          </a:solidFill>
          <a:latin typeface="Verdana" pitchFamily="24" charset="0"/>
          <a:ea typeface="ＭＳ Ｐゴシック" pitchFamily="24" charset="-128"/>
          <a:cs typeface="ＭＳ Ｐゴシック" pitchFamily="24" charset="-128"/>
        </a:defRPr>
      </a:lvl2pPr>
      <a:lvl3pPr algn="ctr" rtl="0" eaLnBrk="1" fontAlgn="base" hangingPunct="1">
        <a:spcBef>
          <a:spcPct val="0"/>
        </a:spcBef>
        <a:spcAft>
          <a:spcPct val="0"/>
        </a:spcAft>
        <a:defRPr sz="3600" b="1">
          <a:solidFill>
            <a:srgbClr val="26229E"/>
          </a:solidFill>
          <a:latin typeface="Verdana" pitchFamily="24" charset="0"/>
          <a:ea typeface="ＭＳ Ｐゴシック" pitchFamily="24" charset="-128"/>
          <a:cs typeface="ＭＳ Ｐゴシック" pitchFamily="24" charset="-128"/>
        </a:defRPr>
      </a:lvl3pPr>
      <a:lvl4pPr algn="ctr" rtl="0" eaLnBrk="1" fontAlgn="base" hangingPunct="1">
        <a:spcBef>
          <a:spcPct val="0"/>
        </a:spcBef>
        <a:spcAft>
          <a:spcPct val="0"/>
        </a:spcAft>
        <a:defRPr sz="3600" b="1">
          <a:solidFill>
            <a:srgbClr val="26229E"/>
          </a:solidFill>
          <a:latin typeface="Verdana" pitchFamily="24" charset="0"/>
          <a:ea typeface="ＭＳ Ｐゴシック" pitchFamily="24" charset="-128"/>
          <a:cs typeface="ＭＳ Ｐゴシック" pitchFamily="24" charset="-128"/>
        </a:defRPr>
      </a:lvl4pPr>
      <a:lvl5pPr algn="ctr" rtl="0" eaLnBrk="1" fontAlgn="base" hangingPunct="1">
        <a:spcBef>
          <a:spcPct val="0"/>
        </a:spcBef>
        <a:spcAft>
          <a:spcPct val="0"/>
        </a:spcAft>
        <a:defRPr sz="3600" b="1">
          <a:solidFill>
            <a:srgbClr val="26229E"/>
          </a:solidFill>
          <a:latin typeface="Verdana" pitchFamily="24" charset="0"/>
          <a:ea typeface="ＭＳ Ｐゴシック" pitchFamily="24" charset="-128"/>
          <a:cs typeface="ＭＳ Ｐゴシック" pitchFamily="24" charset="-128"/>
        </a:defRPr>
      </a:lvl5pPr>
      <a:lvl6pPr marL="457170" algn="ctr" rtl="0" eaLnBrk="1" fontAlgn="base" hangingPunct="1">
        <a:spcBef>
          <a:spcPct val="0"/>
        </a:spcBef>
        <a:spcAft>
          <a:spcPct val="0"/>
        </a:spcAft>
        <a:defRPr sz="3600" b="1">
          <a:solidFill>
            <a:srgbClr val="26229E"/>
          </a:solidFill>
          <a:latin typeface="Verdana" pitchFamily="24" charset="0"/>
        </a:defRPr>
      </a:lvl6pPr>
      <a:lvl7pPr marL="914339" algn="ctr" rtl="0" eaLnBrk="1" fontAlgn="base" hangingPunct="1">
        <a:spcBef>
          <a:spcPct val="0"/>
        </a:spcBef>
        <a:spcAft>
          <a:spcPct val="0"/>
        </a:spcAft>
        <a:defRPr sz="3600" b="1">
          <a:solidFill>
            <a:srgbClr val="26229E"/>
          </a:solidFill>
          <a:latin typeface="Verdana" pitchFamily="24" charset="0"/>
        </a:defRPr>
      </a:lvl7pPr>
      <a:lvl8pPr marL="1371509" algn="ctr" rtl="0" eaLnBrk="1" fontAlgn="base" hangingPunct="1">
        <a:spcBef>
          <a:spcPct val="0"/>
        </a:spcBef>
        <a:spcAft>
          <a:spcPct val="0"/>
        </a:spcAft>
        <a:defRPr sz="3600" b="1">
          <a:solidFill>
            <a:srgbClr val="26229E"/>
          </a:solidFill>
          <a:latin typeface="Verdana" pitchFamily="24" charset="0"/>
        </a:defRPr>
      </a:lvl8pPr>
      <a:lvl9pPr marL="1828679" algn="ctr" rtl="0" eaLnBrk="1" fontAlgn="base" hangingPunct="1">
        <a:spcBef>
          <a:spcPct val="0"/>
        </a:spcBef>
        <a:spcAft>
          <a:spcPct val="0"/>
        </a:spcAft>
        <a:defRPr sz="3600" b="1">
          <a:solidFill>
            <a:srgbClr val="26229E"/>
          </a:solidFill>
          <a:latin typeface="Verdana" pitchFamily="24" charset="0"/>
        </a:defRPr>
      </a:lvl9pPr>
    </p:titleStyle>
    <p:bodyStyle>
      <a:lvl1pPr marL="341792" indent="-341792" algn="l" rtl="0" eaLnBrk="1" fontAlgn="base" hangingPunct="1">
        <a:spcBef>
          <a:spcPct val="20000"/>
        </a:spcBef>
        <a:spcAft>
          <a:spcPct val="0"/>
        </a:spcAft>
        <a:buFont typeface="Arial" pitchFamily="-106" charset="0"/>
        <a:buChar char="•"/>
        <a:defRPr sz="2400">
          <a:solidFill>
            <a:schemeClr val="tx1"/>
          </a:solidFill>
          <a:latin typeface="+mj-lt"/>
          <a:ea typeface="ＭＳ Ｐゴシック" pitchFamily="24" charset="-128"/>
          <a:cs typeface="ＭＳ Ｐゴシック" pitchFamily="24" charset="-128"/>
        </a:defRPr>
      </a:lvl1pPr>
      <a:lvl2pPr marL="742513" indent="-284546" algn="l" rtl="0" eaLnBrk="1" fontAlgn="base" hangingPunct="1">
        <a:spcBef>
          <a:spcPct val="20000"/>
        </a:spcBef>
        <a:spcAft>
          <a:spcPct val="0"/>
        </a:spcAft>
        <a:buFont typeface="Lucida Grande"/>
        <a:buChar char="-"/>
        <a:defRPr sz="2000">
          <a:solidFill>
            <a:schemeClr val="tx1"/>
          </a:solidFill>
          <a:latin typeface="+mj-lt"/>
          <a:ea typeface="ＭＳ Ｐゴシック" pitchFamily="24" charset="-128"/>
        </a:defRPr>
      </a:lvl2pPr>
      <a:lvl3pPr marL="1141550" indent="-227300" algn="l" rtl="0" eaLnBrk="1" fontAlgn="base" hangingPunct="1">
        <a:spcBef>
          <a:spcPct val="20000"/>
        </a:spcBef>
        <a:spcAft>
          <a:spcPct val="0"/>
        </a:spcAft>
        <a:buFont typeface="Arial" pitchFamily="-106" charset="0"/>
        <a:buChar char="•"/>
        <a:defRPr sz="1800">
          <a:solidFill>
            <a:schemeClr val="tx1"/>
          </a:solidFill>
          <a:latin typeface="+mj-lt"/>
          <a:ea typeface="ＭＳ Ｐゴシック" pitchFamily="24" charset="-128"/>
        </a:defRPr>
      </a:lvl3pPr>
      <a:lvl4pPr marL="1599517" indent="-227300" algn="l" rtl="0" eaLnBrk="1" fontAlgn="base" hangingPunct="1">
        <a:spcBef>
          <a:spcPct val="20000"/>
        </a:spcBef>
        <a:spcAft>
          <a:spcPct val="0"/>
        </a:spcAft>
        <a:buFont typeface="Lucida Grande"/>
        <a:buChar char="-"/>
        <a:defRPr sz="1600">
          <a:solidFill>
            <a:schemeClr val="tx1"/>
          </a:solidFill>
          <a:latin typeface="+mj-lt"/>
          <a:ea typeface="ＭＳ Ｐゴシック" pitchFamily="24" charset="-128"/>
        </a:defRPr>
      </a:lvl4pPr>
      <a:lvl5pPr marL="2055801" indent="-227300" algn="l" rtl="0" eaLnBrk="1" fontAlgn="base" hangingPunct="1">
        <a:spcBef>
          <a:spcPct val="20000"/>
        </a:spcBef>
        <a:spcAft>
          <a:spcPct val="0"/>
        </a:spcAft>
        <a:buFont typeface="Arial" pitchFamily="-106" charset="0"/>
        <a:buChar char="•"/>
        <a:defRPr sz="1400">
          <a:solidFill>
            <a:schemeClr val="tx1"/>
          </a:solidFill>
          <a:latin typeface="+mj-lt"/>
          <a:ea typeface="ＭＳ Ｐゴシック" pitchFamily="24" charset="-128"/>
        </a:defRPr>
      </a:lvl5pPr>
      <a:lvl6pPr marL="2514433" indent="-228585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6pPr>
      <a:lvl7pPr marL="2971603" indent="-228585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7pPr>
      <a:lvl8pPr marL="3428772" indent="-228585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8pPr>
      <a:lvl9pPr marL="3885942" indent="-228585" algn="l" rtl="0" eaLnBrk="1" fontAlgn="base" hangingPunct="1">
        <a:spcBef>
          <a:spcPct val="20000"/>
        </a:spcBef>
        <a:spcAft>
          <a:spcPct val="0"/>
        </a:spcAft>
        <a:buChar char="»"/>
        <a:defRPr sz="2000">
          <a:solidFill>
            <a:schemeClr val="tx1"/>
          </a:solidFill>
          <a:latin typeface="+mn-lt"/>
          <a:ea typeface="ＭＳ Ｐゴシック" pitchFamily="24" charset="-128"/>
        </a:defRPr>
      </a:lvl9pPr>
    </p:bodyStyle>
    <p:otherStyle>
      <a:defPPr>
        <a:defRPr lang="en-US"/>
      </a:defPPr>
      <a:lvl1pPr marL="0" algn="l" defTabSz="45717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170" algn="l" defTabSz="45717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339" algn="l" defTabSz="45717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509" algn="l" defTabSz="45717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679" algn="l" defTabSz="45717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5849" algn="l" defTabSz="45717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018" algn="l" defTabSz="45717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188" algn="l" defTabSz="45717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357" algn="l" defTabSz="45717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image" Target="../media/image1.jpeg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Relationship Id="rId2" Type="http://schemas.openxmlformats.org/officeDocument/2006/relationships/image" Target="../media/image2.jpeg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Realizing References</a:t>
            </a:r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4267200"/>
            <a:ext cx="6400800" cy="1752600"/>
          </a:xfrm>
        </p:spPr>
        <p:txBody>
          <a:bodyPr rtlCol="0">
            <a:normAutofit/>
          </a:bodyPr>
          <a:lstStyle/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Sean Hardman</a:t>
            </a:r>
          </a:p>
          <a:p>
            <a:pPr fontAlgn="auto">
              <a:spcAft>
                <a:spcPts val="0"/>
              </a:spcAft>
              <a:defRPr/>
            </a:pPr>
            <a:endParaRPr lang="en-US" dirty="0" smtClean="0"/>
          </a:p>
          <a:p>
            <a:pPr fontAlgn="auto">
              <a:spcAft>
                <a:spcPts val="0"/>
              </a:spcAft>
              <a:defRPr/>
            </a:pPr>
            <a:r>
              <a:rPr lang="en-US" dirty="0" smtClean="0"/>
              <a:t>March 2011</a:t>
            </a:r>
            <a:endParaRPr lang="en-US" dirty="0"/>
          </a:p>
        </p:txBody>
      </p:sp>
      <p:pic>
        <p:nvPicPr>
          <p:cNvPr id="5" name="Picture 8" descr="l2_top_banner"/>
          <p:cNvPicPr>
            <a:picLocks noChangeAspect="1" noChangeArrowheads="1"/>
          </p:cNvPicPr>
          <p:nvPr/>
        </p:nvPicPr>
        <p:blipFill>
          <a:blip r:embed="rId2"/>
          <a:srcRect/>
          <a:stretch>
            <a:fillRect/>
          </a:stretch>
        </p:blipFill>
        <p:spPr bwMode="auto">
          <a:xfrm>
            <a:off x="0" y="0"/>
            <a:ext cx="9144000" cy="11255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>
                <a:ea typeface="ＭＳ Ｐゴシック" charset="-128"/>
                <a:cs typeface="ＭＳ Ｐゴシック" charset="-128"/>
              </a:rPr>
              <a:t>Wrap Up</a:t>
            </a:r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>
              <a:spcAft>
                <a:spcPts val="600"/>
              </a:spcAft>
              <a:defRPr/>
            </a:pPr>
            <a:r>
              <a:rPr lang="en-US" dirty="0" smtClean="0"/>
              <a:t>Although not all references will result in associations in the registry, they will be captured using other mechanisms.</a:t>
            </a:r>
          </a:p>
          <a:p>
            <a:pPr>
              <a:spcAft>
                <a:spcPts val="600"/>
              </a:spcAft>
              <a:defRPr/>
            </a:pPr>
            <a:r>
              <a:rPr lang="en-US" dirty="0" smtClean="0"/>
              <a:t>No matter which mechanism is utilized, these references will be realized in the generated search indexes.</a:t>
            </a:r>
          </a:p>
          <a:p>
            <a:pPr>
              <a:spcAft>
                <a:spcPts val="600"/>
              </a:spcAft>
              <a:defRPr/>
            </a:pPr>
            <a:r>
              <a:rPr lang="en-US" dirty="0" smtClean="0"/>
              <a:t>The drawback is that the other mechanisms will not be very useful for direct Registry Service queries.</a:t>
            </a:r>
          </a:p>
          <a:p>
            <a:pPr lvl="1">
              <a:spcAft>
                <a:spcPts val="600"/>
              </a:spcAft>
              <a:defRPr/>
            </a:pPr>
            <a:r>
              <a:rPr lang="en-US" dirty="0" smtClean="0"/>
              <a:t>Applications accessing the registry will need to understand their usefulness.</a:t>
            </a:r>
          </a:p>
        </p:txBody>
      </p:sp>
      <p:sp>
        <p:nvSpPr>
          <p:cNvPr id="33798" name="Slide Number Placeholder 5"/>
          <p:cNvSpPr>
            <a:spLocks noGrp="1"/>
          </p:cNvSpPr>
          <p:nvPr>
            <p:ph type="sldNum" sz="quarter" idx="12"/>
          </p:nvPr>
        </p:nvSpPr>
        <p:spPr>
          <a:noFill/>
        </p:spPr>
        <p:txBody>
          <a:bodyPr/>
          <a:lstStyle/>
          <a:p>
            <a:fld id="{87FF4A81-C570-6344-AA5F-26203D27DFC7}" type="slidenum">
              <a:rPr lang="en-US" smtClean="0"/>
              <a:pPr/>
              <a:t>10</a:t>
            </a:fld>
            <a:endParaRPr lang="en-US" smtClean="0"/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Title 6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smtClean="0">
                <a:ea typeface="ＭＳ Ｐゴシック" charset="-128"/>
                <a:cs typeface="ＭＳ Ｐゴシック" charset="-128"/>
              </a:rPr>
              <a:t>Questions/Comments</a:t>
            </a: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Definitions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85000" lnSpcReduction="20000"/>
          </a:bodyPr>
          <a:lstStyle/>
          <a:p>
            <a:r>
              <a:rPr lang="en-US" dirty="0" smtClean="0"/>
              <a:t>Association</a:t>
            </a:r>
          </a:p>
          <a:p>
            <a:pPr lvl="1"/>
            <a:r>
              <a:rPr lang="en-US" dirty="0" smtClean="0"/>
              <a:t>Structure for relating one unique product to another in the registry.</a:t>
            </a:r>
          </a:p>
          <a:p>
            <a:r>
              <a:rPr lang="en-US" dirty="0" smtClean="0"/>
              <a:t>Classification Scheme/Node</a:t>
            </a:r>
          </a:p>
          <a:p>
            <a:pPr lvl="1"/>
            <a:r>
              <a:rPr lang="en-US" dirty="0" smtClean="0"/>
              <a:t>Structures for capturing taxonomies in the registry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A larger topic that isn’t fully covered here.</a:t>
            </a:r>
            <a:endParaRPr lang="en-US" dirty="0" smtClean="0"/>
          </a:p>
          <a:p>
            <a:r>
              <a:rPr lang="en-US" dirty="0" smtClean="0"/>
              <a:t>Logical Identifier (LID)</a:t>
            </a:r>
          </a:p>
          <a:p>
            <a:pPr lvl="1"/>
            <a:r>
              <a:rPr lang="en-US" dirty="0" smtClean="0"/>
              <a:t>A string of characters that identifies a product and its multiple versions.</a:t>
            </a:r>
          </a:p>
          <a:p>
            <a:r>
              <a:rPr lang="en-US" dirty="0" smtClean="0"/>
              <a:t>Logical Identifier / Version Identifier (LIDVID)</a:t>
            </a:r>
          </a:p>
          <a:p>
            <a:pPr lvl="1"/>
            <a:r>
              <a:rPr lang="en-US" dirty="0" smtClean="0"/>
              <a:t>A string of characters that uniquely identifies a product (single version).</a:t>
            </a:r>
          </a:p>
          <a:p>
            <a:r>
              <a:rPr lang="en-US" dirty="0" smtClean="0"/>
              <a:t>Slot</a:t>
            </a:r>
          </a:p>
          <a:p>
            <a:pPr lvl="1"/>
            <a:r>
              <a:rPr lang="en-US" dirty="0" smtClean="0"/>
              <a:t>Structure for capturing additional metadata attributes associated with a product in the registry.</a:t>
            </a: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12E4EC4-BB11-4CF3-8340-751E9CEEAB3A}" type="slidenum">
              <a:rPr lang="en-US" smtClean="0"/>
              <a:pPr>
                <a:defRPr/>
              </a:pPr>
              <a:t>2</a:t>
            </a:fld>
            <a:endParaRPr lang="en-US"/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Title 4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Example References</a:t>
            </a:r>
            <a:endParaRPr lang="en-US" dirty="0"/>
          </a:p>
        </p:txBody>
      </p:sp>
      <p:sp>
        <p:nvSpPr>
          <p:cNvPr id="6" name="Content Placeholder 5"/>
          <p:cNvSpPr>
            <a:spLocks noGrp="1"/>
          </p:cNvSpPr>
          <p:nvPr>
            <p:ph sz="half" idx="1"/>
          </p:nvPr>
        </p:nvSpPr>
        <p:spPr/>
        <p:txBody>
          <a:bodyPr>
            <a:normAutofit fontScale="85000" lnSpcReduction="10000"/>
          </a:bodyPr>
          <a:lstStyle/>
          <a:p>
            <a:r>
              <a:rPr lang="en-US" dirty="0" smtClean="0"/>
              <a:t>Member</a:t>
            </a:r>
          </a:p>
          <a:p>
            <a:pPr lvl="1"/>
            <a:r>
              <a:rPr lang="en-US" dirty="0" smtClean="0"/>
              <a:t>Represents the logical/physical tree of the archive.</a:t>
            </a:r>
          </a:p>
          <a:p>
            <a:r>
              <a:rPr lang="en-US" dirty="0" smtClean="0"/>
              <a:t>Context</a:t>
            </a:r>
          </a:p>
          <a:p>
            <a:pPr lvl="1"/>
            <a:r>
              <a:rPr lang="en-US" dirty="0" smtClean="0"/>
              <a:t>Informational to facilitate search.</a:t>
            </a:r>
          </a:p>
          <a:p>
            <a:pPr lvl="1"/>
            <a:r>
              <a:rPr lang="en-US" dirty="0" smtClean="0"/>
              <a:t>Realized at collection or data product level.</a:t>
            </a:r>
          </a:p>
          <a:p>
            <a:r>
              <a:rPr lang="en-US" dirty="0" smtClean="0"/>
              <a:t>Direct</a:t>
            </a:r>
          </a:p>
          <a:p>
            <a:pPr lvl="1"/>
            <a:r>
              <a:rPr lang="en-US" dirty="0" smtClean="0"/>
              <a:t>Represents ancillary information.</a:t>
            </a:r>
            <a:endParaRPr lang="en-US" dirty="0"/>
          </a:p>
        </p:txBody>
      </p:sp>
      <p:pic>
        <p:nvPicPr>
          <p:cNvPr id="8" name="Content Placeholder 7" descr="pds2010_harvest_design_references.jpg"/>
          <p:cNvPicPr>
            <a:picLocks noGrp="1" noChangeAspect="1"/>
          </p:cNvPicPr>
          <p:nvPr>
            <p:ph sz="half" idx="2"/>
          </p:nvPr>
        </p:nvPicPr>
        <p:blipFill>
          <a:blip r:embed="rId2"/>
          <a:srcRect t="-9156" b="-9156"/>
          <a:stretch>
            <a:fillRect/>
          </a:stretch>
        </p:blipFill>
        <p:spPr/>
      </p:pic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12E4EC4-BB11-4CF3-8340-751E9CEEAB3A}" type="slidenum">
              <a:rPr lang="en-US" smtClean="0"/>
              <a:pPr>
                <a:defRPr/>
              </a:pPr>
              <a:t>3</a:t>
            </a:fld>
            <a:endParaRPr lang="en-US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Reference Types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References between products facilitate search and discovery of data.</a:t>
            </a:r>
          </a:p>
          <a:p>
            <a:pPr lvl="1"/>
            <a:r>
              <a:rPr lang="en-US" dirty="0" smtClean="0"/>
              <a:t>Less of a need to rely on keyword correlation.</a:t>
            </a:r>
          </a:p>
          <a:p>
            <a:r>
              <a:rPr lang="en-US" dirty="0" smtClean="0"/>
              <a:t>In a perfect world, references are based on </a:t>
            </a:r>
            <a:r>
              <a:rPr lang="en-US" dirty="0" err="1" smtClean="0"/>
              <a:t>LIDVIDs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A LIDVID uniquely identifies a product.</a:t>
            </a:r>
          </a:p>
          <a:p>
            <a:r>
              <a:rPr lang="en-US" dirty="0" smtClean="0"/>
              <a:t>Nothing about PDS is perfect, so many of the references are based on </a:t>
            </a:r>
            <a:r>
              <a:rPr lang="en-US" dirty="0" err="1" smtClean="0"/>
              <a:t>LIDs</a:t>
            </a:r>
            <a:r>
              <a:rPr lang="en-US" dirty="0" smtClean="0"/>
              <a:t>.</a:t>
            </a:r>
            <a:endParaRPr lang="en-US" dirty="0" smtClean="0"/>
          </a:p>
          <a:p>
            <a:pPr lvl="1"/>
            <a:r>
              <a:rPr lang="en-US" dirty="0" smtClean="0"/>
              <a:t>A </a:t>
            </a:r>
            <a:r>
              <a:rPr lang="en-US" dirty="0" smtClean="0"/>
              <a:t>LID identifies a set of products (multiple versions)</a:t>
            </a:r>
            <a:r>
              <a:rPr lang="en-US" dirty="0" smtClean="0"/>
              <a:t>.</a:t>
            </a:r>
          </a:p>
          <a:p>
            <a:pPr lvl="1"/>
            <a:r>
              <a:rPr lang="en-US" dirty="0" smtClean="0"/>
              <a:t>LID-based references are resolved at request time.</a:t>
            </a:r>
            <a:endParaRPr lang="en-US" dirty="0" smtClean="0"/>
          </a:p>
          <a:p>
            <a:r>
              <a:rPr lang="en-US" dirty="0" smtClean="0"/>
              <a:t>This presentation focuses on how the Harvest Tool realizes these references in the Registry Service.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12E4EC4-BB11-4CF3-8340-751E9CEEAB3A}" type="slidenum">
              <a:rPr lang="en-US" smtClean="0"/>
              <a:pPr>
                <a:defRPr/>
              </a:pPr>
              <a:t>4</a:t>
            </a:fld>
            <a:endParaRPr lang="en-US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LIDVID-Based References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685800" y="1981200"/>
            <a:ext cx="7773737" cy="4114459"/>
          </a:xfrm>
        </p:spPr>
        <p:txBody>
          <a:bodyPr>
            <a:normAutofit fontScale="92500" lnSpcReduction="10000"/>
          </a:bodyPr>
          <a:lstStyle/>
          <a:p>
            <a:r>
              <a:rPr lang="en-US" dirty="0" smtClean="0"/>
              <a:t>Registered as associations with the Registry Service.</a:t>
            </a:r>
          </a:p>
          <a:p>
            <a:pPr lvl="1"/>
            <a:r>
              <a:rPr lang="en-US" dirty="0" smtClean="0"/>
              <a:t>The exception to this rule is if the registry configuration from the model excludes a given reference type.</a:t>
            </a:r>
          </a:p>
          <a:p>
            <a:r>
              <a:rPr lang="en-US" dirty="0" smtClean="0"/>
              <a:t>Associations in the registry require that the source and target references be unique registry objects (products).</a:t>
            </a:r>
          </a:p>
          <a:p>
            <a:r>
              <a:rPr lang="en-US" dirty="0" smtClean="0"/>
              <a:t>Examples include:</a:t>
            </a:r>
          </a:p>
          <a:p>
            <a:pPr lvl="1"/>
            <a:r>
              <a:rPr lang="en-US" dirty="0" smtClean="0"/>
              <a:t>A collection referencing its member products.</a:t>
            </a:r>
          </a:p>
          <a:p>
            <a:pPr lvl="1"/>
            <a:r>
              <a:rPr lang="en-US" dirty="0" smtClean="0"/>
              <a:t>A data product referencing directly derived products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preferred reference type for all member references.</a:t>
            </a:r>
            <a:r>
              <a:rPr lang="en-US" dirty="0" smtClean="0"/>
              <a:t> 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12E4EC4-BB11-4CF3-8340-751E9CEEAB3A}" type="slidenum">
              <a:rPr lang="en-US" smtClean="0"/>
              <a:pPr>
                <a:defRPr/>
              </a:pPr>
              <a:t>5</a:t>
            </a:fld>
            <a:endParaRPr lang="en-US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LID-Based References</a:t>
            </a:r>
            <a:br>
              <a:rPr lang="en-US" dirty="0" smtClean="0"/>
            </a:br>
            <a:r>
              <a:rPr lang="en-US" sz="2400" dirty="0" smtClean="0"/>
              <a:t>Bundle to Member Collection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 lnSpcReduction="10000"/>
          </a:bodyPr>
          <a:lstStyle/>
          <a:p>
            <a:r>
              <a:rPr lang="en-US" dirty="0" smtClean="0"/>
              <a:t>These references are currently LID-based and have different reference type values (e.g., </a:t>
            </a:r>
            <a:r>
              <a:rPr lang="en-US" dirty="0" err="1" smtClean="0"/>
              <a:t>has_data_collection</a:t>
            </a:r>
            <a:r>
              <a:rPr lang="en-US" dirty="0" smtClean="0"/>
              <a:t>) based on the collection referenced.</a:t>
            </a:r>
          </a:p>
          <a:p>
            <a:pPr lvl="1"/>
            <a:r>
              <a:rPr lang="en-US" dirty="0" smtClean="0"/>
              <a:t>From the system perspective, LIDVID-based references are preferred.</a:t>
            </a:r>
          </a:p>
          <a:p>
            <a:r>
              <a:rPr lang="en-US" dirty="0" smtClean="0"/>
              <a:t>Harvest creates a slot named according to the reference type and populates it with the LID for the referenced collection.</a:t>
            </a:r>
          </a:p>
          <a:p>
            <a:r>
              <a:rPr lang="en-US" dirty="0" smtClean="0"/>
              <a:t>An example of the slot:</a:t>
            </a:r>
          </a:p>
          <a:p>
            <a:pPr>
              <a:buNone/>
            </a:pPr>
            <a:r>
              <a:rPr lang="en-US" sz="1600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	&lt;slot </a:t>
            </a:r>
            <a:r>
              <a:rPr lang="en-US" sz="1600" dirty="0" smtClean="0">
                <a:solidFill>
                  <a:srgbClr val="008827"/>
                </a:solidFill>
                <a:latin typeface="Courier"/>
                <a:ea typeface="Courier"/>
                <a:cs typeface="Courier"/>
              </a:rPr>
              <a:t>name</a:t>
            </a:r>
            <a:r>
              <a:rPr lang="en-US" sz="1600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=‘</a:t>
            </a:r>
            <a:r>
              <a:rPr lang="en-US" sz="1600" dirty="0" err="1" smtClean="0">
                <a:solidFill>
                  <a:srgbClr val="7777EF"/>
                </a:solidFill>
                <a:latin typeface="Courier"/>
                <a:ea typeface="Courier"/>
                <a:cs typeface="Courier"/>
              </a:rPr>
              <a:t>has_data_collection</a:t>
            </a:r>
            <a:r>
              <a:rPr lang="en-US" sz="1600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’ </a:t>
            </a:r>
            <a:r>
              <a:rPr lang="en-US" sz="1600" dirty="0" smtClean="0">
                <a:solidFill>
                  <a:srgbClr val="008827"/>
                </a:solidFill>
                <a:latin typeface="Courier"/>
                <a:ea typeface="Courier"/>
                <a:cs typeface="Courier"/>
              </a:rPr>
              <a:t>id</a:t>
            </a:r>
            <a:r>
              <a:rPr lang="en-US" sz="1600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='</a:t>
            </a:r>
            <a:r>
              <a:rPr lang="en-US" sz="1600" dirty="0" smtClean="0">
                <a:solidFill>
                  <a:srgbClr val="7777EF"/>
                </a:solidFill>
                <a:latin typeface="Courier"/>
                <a:ea typeface="Courier"/>
                <a:cs typeface="Courier"/>
              </a:rPr>
              <a:t>800</a:t>
            </a:r>
            <a:r>
              <a:rPr lang="en-US" sz="1600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'&gt;</a:t>
            </a:r>
            <a:endParaRPr lang="en-US" sz="1600" dirty="0" smtClean="0">
              <a:solidFill>
                <a:srgbClr val="000000"/>
              </a:solidFill>
              <a:latin typeface="Courier"/>
              <a:ea typeface="Courier"/>
              <a:cs typeface="Courier"/>
            </a:endParaRPr>
          </a:p>
          <a:p>
            <a:pPr>
              <a:buNone/>
            </a:pPr>
            <a:r>
              <a:rPr lang="en-US" sz="1600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	  &lt;value&gt;</a:t>
            </a:r>
            <a:r>
              <a:rPr lang="en-US" sz="1600" dirty="0" smtClean="0">
                <a:solidFill>
                  <a:srgbClr val="000000"/>
                </a:solidFill>
                <a:latin typeface="Courier"/>
                <a:ea typeface="Courier"/>
                <a:cs typeface="Courier"/>
              </a:rPr>
              <a:t>URN:NASA:PDS:PHX_MET:COLLECTION_DATA_RAW</a:t>
            </a:r>
            <a:r>
              <a:rPr lang="en-US" sz="1600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&lt;/value&gt;</a:t>
            </a:r>
            <a:endParaRPr lang="en-US" sz="1600" dirty="0" smtClean="0">
              <a:solidFill>
                <a:srgbClr val="000000"/>
              </a:solidFill>
              <a:latin typeface="Courier"/>
              <a:ea typeface="Courier"/>
              <a:cs typeface="Courier"/>
            </a:endParaRPr>
          </a:p>
          <a:p>
            <a:pPr>
              <a:buNone/>
            </a:pPr>
            <a:r>
              <a:rPr lang="en-US" sz="1600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	&lt;/slot&gt;</a:t>
            </a:r>
            <a:endParaRPr lang="en-US" sz="1600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12E4EC4-BB11-4CF3-8340-751E9CEEAB3A}" type="slidenum">
              <a:rPr lang="en-US" smtClean="0"/>
              <a:pPr>
                <a:defRPr/>
              </a:pPr>
              <a:t>6</a:t>
            </a:fld>
            <a:endParaRPr lang="en-US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LID-Based References</a:t>
            </a:r>
            <a:br>
              <a:rPr lang="en-US" dirty="0" smtClean="0"/>
            </a:br>
            <a:r>
              <a:rPr lang="en-US" sz="2400" dirty="0" smtClean="0"/>
              <a:t>Collection to Member Product</a:t>
            </a:r>
            <a:endParaRPr lang="en-US" sz="2400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fontScale="92500"/>
          </a:bodyPr>
          <a:lstStyle/>
          <a:p>
            <a:r>
              <a:rPr lang="en-US" dirty="0" smtClean="0"/>
              <a:t>These references may be LID-based but have a single reference type (typically </a:t>
            </a:r>
            <a:r>
              <a:rPr lang="en-US" dirty="0" err="1" smtClean="0"/>
              <a:t>has_member</a:t>
            </a:r>
            <a:r>
              <a:rPr lang="en-US" dirty="0" smtClean="0"/>
              <a:t>) specified in the collection product. </a:t>
            </a:r>
          </a:p>
          <a:p>
            <a:r>
              <a:rPr lang="en-US" dirty="0" smtClean="0"/>
              <a:t>Harvest creates a slot named according to the reference type and populates it with the </a:t>
            </a:r>
            <a:r>
              <a:rPr lang="en-US" dirty="0" err="1" smtClean="0"/>
              <a:t>LIDs</a:t>
            </a:r>
            <a:r>
              <a:rPr lang="en-US" dirty="0" smtClean="0"/>
              <a:t> for each product that the collection references with just a LID.</a:t>
            </a:r>
          </a:p>
          <a:p>
            <a:r>
              <a:rPr lang="en-US" dirty="0" smtClean="0"/>
              <a:t>An example of the slot:</a:t>
            </a:r>
          </a:p>
          <a:p>
            <a:pPr>
              <a:buNone/>
            </a:pPr>
            <a:r>
              <a:rPr lang="en-US" sz="1600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	</a:t>
            </a: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&lt;slot </a:t>
            </a:r>
            <a:r>
              <a:rPr lang="en-US" sz="1297" dirty="0" smtClean="0">
                <a:solidFill>
                  <a:srgbClr val="008827"/>
                </a:solidFill>
                <a:latin typeface="Courier"/>
                <a:ea typeface="Courier"/>
                <a:cs typeface="Courier"/>
              </a:rPr>
              <a:t>name</a:t>
            </a: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=‘</a:t>
            </a:r>
            <a:r>
              <a:rPr lang="en-US" sz="1297" dirty="0" err="1" smtClean="0">
                <a:solidFill>
                  <a:srgbClr val="7777EF"/>
                </a:solidFill>
                <a:latin typeface="Courier"/>
                <a:ea typeface="Courier"/>
                <a:cs typeface="Courier"/>
              </a:rPr>
              <a:t>has_member</a:t>
            </a: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’ </a:t>
            </a:r>
            <a:r>
              <a:rPr lang="en-US" sz="1297" dirty="0" smtClean="0">
                <a:solidFill>
                  <a:srgbClr val="008827"/>
                </a:solidFill>
                <a:latin typeface="Courier"/>
                <a:ea typeface="Courier"/>
                <a:cs typeface="Courier"/>
              </a:rPr>
              <a:t>id</a:t>
            </a: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='</a:t>
            </a:r>
            <a:r>
              <a:rPr lang="en-US" sz="1297" dirty="0" smtClean="0">
                <a:solidFill>
                  <a:srgbClr val="7777EF"/>
                </a:solidFill>
                <a:latin typeface="Courier"/>
                <a:ea typeface="Courier"/>
                <a:cs typeface="Courier"/>
              </a:rPr>
              <a:t>800</a:t>
            </a: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'&gt;</a:t>
            </a:r>
            <a:endParaRPr lang="en-US" sz="1297" dirty="0" smtClean="0">
              <a:solidFill>
                <a:srgbClr val="000000"/>
              </a:solidFill>
              <a:latin typeface="Courier"/>
              <a:ea typeface="Courier"/>
              <a:cs typeface="Courier"/>
            </a:endParaRPr>
          </a:p>
          <a:p>
            <a:pPr>
              <a:buNone/>
            </a:pP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	  &lt;value&gt;</a:t>
            </a:r>
            <a:r>
              <a:rPr lang="en-US" sz="1297" dirty="0" smtClean="0">
                <a:solidFill>
                  <a:srgbClr val="000000"/>
                </a:solidFill>
                <a:latin typeface="Courier"/>
                <a:ea typeface="Courier"/>
                <a:cs typeface="Courier"/>
              </a:rPr>
              <a:t>URN:NASA:PDS:PHX-MET:DATA-RAW:MS000EMH_00896227783_10C6M1</a:t>
            </a: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&lt;/value&gt;</a:t>
            </a:r>
            <a:endParaRPr lang="en-US" sz="1297" dirty="0" smtClean="0">
              <a:solidFill>
                <a:srgbClr val="000000"/>
              </a:solidFill>
              <a:latin typeface="Courier"/>
              <a:ea typeface="Courier"/>
              <a:cs typeface="Courier"/>
            </a:endParaRPr>
          </a:p>
          <a:p>
            <a:pPr>
              <a:buNone/>
            </a:pPr>
            <a:r>
              <a:rPr lang="en-US" sz="1297" dirty="0" smtClean="0">
                <a:solidFill>
                  <a:srgbClr val="000000"/>
                </a:solidFill>
                <a:latin typeface="Courier"/>
                <a:ea typeface="Courier"/>
                <a:cs typeface="Courier"/>
              </a:rPr>
              <a:t>	  </a:t>
            </a: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&lt;value&gt;</a:t>
            </a:r>
            <a:r>
              <a:rPr lang="en-US" sz="1297" dirty="0" smtClean="0">
                <a:solidFill>
                  <a:srgbClr val="000000"/>
                </a:solidFill>
                <a:latin typeface="Courier"/>
                <a:ea typeface="Courier"/>
                <a:cs typeface="Courier"/>
              </a:rPr>
              <a:t>URN:NASA:PDS:PHX-MET:DATA-RAW:MS000EML_00896227783_10C6M1</a:t>
            </a: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&lt;/value&gt;</a:t>
            </a:r>
            <a:endParaRPr lang="en-US" sz="1297" dirty="0" smtClean="0">
              <a:solidFill>
                <a:srgbClr val="000000"/>
              </a:solidFill>
              <a:latin typeface="Courier"/>
              <a:ea typeface="Courier"/>
              <a:cs typeface="Courier"/>
            </a:endParaRPr>
          </a:p>
          <a:p>
            <a:pPr>
              <a:buNone/>
            </a:pPr>
            <a:r>
              <a:rPr lang="en-US" sz="1297" dirty="0" smtClean="0">
                <a:solidFill>
                  <a:srgbClr val="0F24AA"/>
                </a:solidFill>
                <a:latin typeface="Courier"/>
                <a:ea typeface="Courier"/>
                <a:cs typeface="Courier"/>
              </a:rPr>
              <a:t>	&lt;/slot&gt;</a:t>
            </a:r>
            <a:endParaRPr lang="en-US" sz="1297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pPr>
              <a:defRPr/>
            </a:pPr>
            <a:fld id="{F12E4EC4-BB11-4CF3-8340-751E9CEEAB3A}" type="slidenum">
              <a:rPr lang="en-US" smtClean="0"/>
              <a:pPr>
                <a:defRPr/>
              </a:pPr>
              <a:t>7</a:t>
            </a:fld>
            <a:endParaRPr lang="en-US"/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LID-Based References</a:t>
            </a:r>
            <a:br>
              <a:rPr lang="en-US" dirty="0" smtClean="0"/>
            </a:br>
            <a:r>
              <a:rPr lang="en-US" sz="2400" dirty="0" smtClean="0"/>
              <a:t>Any Product to Context Product</a:t>
            </a:r>
            <a:endParaRPr lang="en-US" sz="2400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r>
              <a:rPr lang="en-US" dirty="0" smtClean="0"/>
              <a:t>The model identifies classification schemes for each of the context product types (e.g., investigation, instrument, target, etc.)</a:t>
            </a:r>
            <a:r>
              <a:rPr lang="en-US" dirty="0" smtClean="0"/>
              <a:t>.</a:t>
            </a:r>
          </a:p>
          <a:p>
            <a:r>
              <a:rPr lang="en-US" dirty="0" smtClean="0"/>
              <a:t>The registry is populated with these classification schemes at configuration.</a:t>
            </a:r>
            <a:endParaRPr lang="en-US" dirty="0" smtClean="0"/>
          </a:p>
          <a:p>
            <a:r>
              <a:rPr lang="en-US" dirty="0" smtClean="0"/>
              <a:t>Harvest handles these references as follows:</a:t>
            </a:r>
          </a:p>
          <a:p>
            <a:pPr lvl="1"/>
            <a:r>
              <a:rPr lang="en-US" dirty="0" smtClean="0"/>
              <a:t>Identifies a reference to a context product.</a:t>
            </a:r>
          </a:p>
          <a:p>
            <a:pPr lvl="2"/>
            <a:r>
              <a:rPr lang="en-US" dirty="0" smtClean="0"/>
              <a:t>Based on the reference type (e.g., </a:t>
            </a:r>
            <a:r>
              <a:rPr lang="en-US" dirty="0" err="1" smtClean="0"/>
              <a:t>has_investigation</a:t>
            </a:r>
            <a:r>
              <a:rPr lang="en-US" dirty="0" smtClean="0"/>
              <a:t>, </a:t>
            </a:r>
            <a:r>
              <a:rPr lang="en-US" dirty="0" err="1" smtClean="0"/>
              <a:t>has_instrument</a:t>
            </a:r>
            <a:r>
              <a:rPr lang="en-US" dirty="0" smtClean="0"/>
              <a:t>, </a:t>
            </a:r>
            <a:r>
              <a:rPr lang="en-US" dirty="0" err="1" smtClean="0"/>
              <a:t>has_target</a:t>
            </a:r>
            <a:r>
              <a:rPr lang="en-US" dirty="0" smtClean="0"/>
              <a:t>, etc.).</a:t>
            </a:r>
          </a:p>
          <a:p>
            <a:pPr lvl="1"/>
            <a:r>
              <a:rPr lang="en-US" dirty="0" smtClean="0"/>
              <a:t>Looks up the corresponding classification node.</a:t>
            </a:r>
          </a:p>
          <a:p>
            <a:pPr lvl="1"/>
            <a:r>
              <a:rPr lang="en-US" dirty="0" smtClean="0"/>
              <a:t>Adds that classification to the product metadata upon registration.</a:t>
            </a:r>
          </a:p>
          <a:p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E4EC4-BB11-4CF3-8340-751E9CEEAB3A}" type="slidenum">
              <a:rPr lang="en-US" smtClean="0"/>
              <a:pPr/>
              <a:t>8</a:t>
            </a:fld>
            <a:endParaRPr lang="en-US"/>
          </a:p>
        </p:txBody>
      </p:sp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mc:Ignorable="mv" mc:PreserveAttributes="mv:*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LID-Based References</a:t>
            </a:r>
            <a:br>
              <a:rPr lang="en-US" dirty="0" smtClean="0"/>
            </a:br>
            <a:r>
              <a:rPr lang="en-US" sz="2400" dirty="0" smtClean="0"/>
              <a:t>Any Product to Another Product</a:t>
            </a:r>
            <a:endParaRPr lang="en-US" sz="2400" dirty="0"/>
          </a:p>
        </p:txBody>
      </p:sp>
      <p:sp>
        <p:nvSpPr>
          <p:cNvPr id="7" name="Content Placeholder 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These references are handled just like the Bundle to Member Collection references.</a:t>
            </a:r>
          </a:p>
          <a:p>
            <a:pPr lvl="1"/>
            <a:r>
              <a:rPr lang="en-US" dirty="0" smtClean="0"/>
              <a:t>Meaning using slot based on the reference type specified.</a:t>
            </a:r>
            <a:endParaRPr lang="en-US" dirty="0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12E4EC4-BB11-4CF3-8340-751E9CEEAB3A}" type="slidenum">
              <a:rPr lang="en-US" smtClean="0"/>
              <a:pPr/>
              <a:t>9</a:t>
            </a:fld>
            <a:endParaRPr lang="en-US"/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Presentation2">
  <a:themeElements>
    <a:clrScheme name="PDS_2009_Sr_Rev 1">
      <a:dk1>
        <a:srgbClr val="000000"/>
      </a:dk1>
      <a:lt1>
        <a:srgbClr val="FFFFFF"/>
      </a:lt1>
      <a:dk2>
        <a:srgbClr val="000000"/>
      </a:dk2>
      <a:lt2>
        <a:srgbClr val="808080"/>
      </a:lt2>
      <a:accent1>
        <a:srgbClr val="BBE0E3"/>
      </a:accent1>
      <a:accent2>
        <a:srgbClr val="333399"/>
      </a:accent2>
      <a:accent3>
        <a:srgbClr val="FFFFFF"/>
      </a:accent3>
      <a:accent4>
        <a:srgbClr val="000000"/>
      </a:accent4>
      <a:accent5>
        <a:srgbClr val="DAEDEF"/>
      </a:accent5>
      <a:accent6>
        <a:srgbClr val="2D2D8A"/>
      </a:accent6>
      <a:hlink>
        <a:srgbClr val="009999"/>
      </a:hlink>
      <a:folHlink>
        <a:srgbClr val="99CC00"/>
      </a:folHlink>
    </a:clrScheme>
    <a:fontScheme name="PDS_2009_Sr_Rev">
      <a:majorFont>
        <a:latin typeface="Verdana"/>
        <a:ea typeface=""/>
        <a:cs typeface=""/>
      </a:majorFont>
      <a:minorFont>
        <a:latin typeface="Time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" pitchFamily="24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9525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400" b="0" i="0" u="none" strike="noStrike" cap="none" normalizeH="0" baseline="0">
            <a:ln>
              <a:noFill/>
            </a:ln>
            <a:solidFill>
              <a:schemeClr val="tx1"/>
            </a:solidFill>
            <a:effectLst/>
            <a:latin typeface="Times" pitchFamily="24" charset="0"/>
          </a:defRPr>
        </a:defPPr>
      </a:lstStyle>
    </a:lnDef>
  </a:objectDefaults>
  <a:extraClrSchemeLst>
    <a:extraClrScheme>
      <a:clrScheme name="PDS_2009_Sr_Rev 1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BBE0E3"/>
        </a:accent1>
        <a:accent2>
          <a:srgbClr val="333399"/>
        </a:accent2>
        <a:accent3>
          <a:srgbClr val="FFFFFF"/>
        </a:accent3>
        <a:accent4>
          <a:srgbClr val="000000"/>
        </a:accent4>
        <a:accent5>
          <a:srgbClr val="DAEDEF"/>
        </a:accent5>
        <a:accent6>
          <a:srgbClr val="2D2D8A"/>
        </a:accent6>
        <a:hlink>
          <a:srgbClr val="009999"/>
        </a:hlink>
        <a:folHlink>
          <a:srgbClr val="99CC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DS_2009_Sr_Rev 2">
        <a:dk1>
          <a:srgbClr val="000000"/>
        </a:dk1>
        <a:lt1>
          <a:srgbClr val="FFFFFF"/>
        </a:lt1>
        <a:dk2>
          <a:srgbClr val="000000"/>
        </a:dk2>
        <a:lt2>
          <a:srgbClr val="969696"/>
        </a:lt2>
        <a:accent1>
          <a:srgbClr val="FBDF53"/>
        </a:accent1>
        <a:accent2>
          <a:srgbClr val="FF9966"/>
        </a:accent2>
        <a:accent3>
          <a:srgbClr val="FFFFFF"/>
        </a:accent3>
        <a:accent4>
          <a:srgbClr val="000000"/>
        </a:accent4>
        <a:accent5>
          <a:srgbClr val="FDECB3"/>
        </a:accent5>
        <a:accent6>
          <a:srgbClr val="E78A5C"/>
        </a:accent6>
        <a:hlink>
          <a:srgbClr val="CC3300"/>
        </a:hlink>
        <a:folHlink>
          <a:srgbClr val="9966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DS_2009_Sr_Rev 3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99CCFF"/>
        </a:accent1>
        <a:accent2>
          <a:srgbClr val="CCCCFF"/>
        </a:accent2>
        <a:accent3>
          <a:srgbClr val="FFFFFF"/>
        </a:accent3>
        <a:accent4>
          <a:srgbClr val="000000"/>
        </a:accent4>
        <a:accent5>
          <a:srgbClr val="CAE2FF"/>
        </a:accent5>
        <a:accent6>
          <a:srgbClr val="B9B9E7"/>
        </a:accent6>
        <a:hlink>
          <a:srgbClr val="3333CC"/>
        </a:hlink>
        <a:folHlink>
          <a:srgbClr val="AF67FF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DS_2009_Sr_Rev 4">
        <a:dk1>
          <a:srgbClr val="000000"/>
        </a:dk1>
        <a:lt1>
          <a:srgbClr val="DEF6F1"/>
        </a:lt1>
        <a:dk2>
          <a:srgbClr val="000000"/>
        </a:dk2>
        <a:lt2>
          <a:srgbClr val="969696"/>
        </a:lt2>
        <a:accent1>
          <a:srgbClr val="FFFFFF"/>
        </a:accent1>
        <a:accent2>
          <a:srgbClr val="8DC6FF"/>
        </a:accent2>
        <a:accent3>
          <a:srgbClr val="ECFAF7"/>
        </a:accent3>
        <a:accent4>
          <a:srgbClr val="000000"/>
        </a:accent4>
        <a:accent5>
          <a:srgbClr val="FFFFFF"/>
        </a:accent5>
        <a:accent6>
          <a:srgbClr val="7FB3E7"/>
        </a:accent6>
        <a:hlink>
          <a:srgbClr val="0066CC"/>
        </a:hlink>
        <a:folHlink>
          <a:srgbClr val="00A8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DS_2009_Sr_Rev 5">
        <a:dk1>
          <a:srgbClr val="000000"/>
        </a:dk1>
        <a:lt1>
          <a:srgbClr val="FFFFD9"/>
        </a:lt1>
        <a:dk2>
          <a:srgbClr val="000000"/>
        </a:dk2>
        <a:lt2>
          <a:srgbClr val="777777"/>
        </a:lt2>
        <a:accent1>
          <a:srgbClr val="FFFFF7"/>
        </a:accent1>
        <a:accent2>
          <a:srgbClr val="33CCCC"/>
        </a:accent2>
        <a:accent3>
          <a:srgbClr val="FFFFE9"/>
        </a:accent3>
        <a:accent4>
          <a:srgbClr val="000000"/>
        </a:accent4>
        <a:accent5>
          <a:srgbClr val="FFFFFA"/>
        </a:accent5>
        <a:accent6>
          <a:srgbClr val="2DB9B9"/>
        </a:accent6>
        <a:hlink>
          <a:srgbClr val="FF5050"/>
        </a:hlink>
        <a:folHlink>
          <a:srgbClr val="FF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PDS_2009_Sr_Rev 6">
        <a:dk1>
          <a:srgbClr val="005A58"/>
        </a:dk1>
        <a:lt1>
          <a:srgbClr val="FFFFFF"/>
        </a:lt1>
        <a:dk2>
          <a:srgbClr val="008080"/>
        </a:dk2>
        <a:lt2>
          <a:srgbClr val="FFFF99"/>
        </a:lt2>
        <a:accent1>
          <a:srgbClr val="006462"/>
        </a:accent1>
        <a:accent2>
          <a:srgbClr val="6D6FC7"/>
        </a:accent2>
        <a:accent3>
          <a:srgbClr val="AAC0C0"/>
        </a:accent3>
        <a:accent4>
          <a:srgbClr val="DADADA"/>
        </a:accent4>
        <a:accent5>
          <a:srgbClr val="AAB8B7"/>
        </a:accent5>
        <a:accent6>
          <a:srgbClr val="6264B4"/>
        </a:accent6>
        <a:hlink>
          <a:srgbClr val="00FFFF"/>
        </a:hlink>
        <a:folHlink>
          <a:srgbClr val="00FF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DS_2009_Sr_Rev 7">
        <a:dk1>
          <a:srgbClr val="5C1F00"/>
        </a:dk1>
        <a:lt1>
          <a:srgbClr val="FFFFFF"/>
        </a:lt1>
        <a:dk2>
          <a:srgbClr val="800000"/>
        </a:dk2>
        <a:lt2>
          <a:srgbClr val="DFD293"/>
        </a:lt2>
        <a:accent1>
          <a:srgbClr val="713E39"/>
        </a:accent1>
        <a:accent2>
          <a:srgbClr val="BE7960"/>
        </a:accent2>
        <a:accent3>
          <a:srgbClr val="C0AAAA"/>
        </a:accent3>
        <a:accent4>
          <a:srgbClr val="DADADA"/>
        </a:accent4>
        <a:accent5>
          <a:srgbClr val="BBAFAE"/>
        </a:accent5>
        <a:accent6>
          <a:srgbClr val="AC6D56"/>
        </a:accent6>
        <a:hlink>
          <a:srgbClr val="FFFF99"/>
        </a:hlink>
        <a:folHlink>
          <a:srgbClr val="D3A21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DS_2009_Sr_Rev 8">
        <a:dk1>
          <a:srgbClr val="003366"/>
        </a:dk1>
        <a:lt1>
          <a:srgbClr val="FFFFFF"/>
        </a:lt1>
        <a:dk2>
          <a:srgbClr val="000099"/>
        </a:dk2>
        <a:lt2>
          <a:srgbClr val="CCFFFF"/>
        </a:lt2>
        <a:accent1>
          <a:srgbClr val="3366CC"/>
        </a:accent1>
        <a:accent2>
          <a:srgbClr val="00B000"/>
        </a:accent2>
        <a:accent3>
          <a:srgbClr val="AAAACA"/>
        </a:accent3>
        <a:accent4>
          <a:srgbClr val="DADADA"/>
        </a:accent4>
        <a:accent5>
          <a:srgbClr val="ADB8E2"/>
        </a:accent5>
        <a:accent6>
          <a:srgbClr val="009F00"/>
        </a:accent6>
        <a:hlink>
          <a:srgbClr val="66CCFF"/>
        </a:hlink>
        <a:folHlink>
          <a:srgbClr val="FFE701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DS_2009_Sr_Rev 9">
        <a:dk1>
          <a:srgbClr val="336699"/>
        </a:dk1>
        <a:lt1>
          <a:srgbClr val="FFFFFF"/>
        </a:lt1>
        <a:dk2>
          <a:srgbClr val="000000"/>
        </a:dk2>
        <a:lt2>
          <a:srgbClr val="E3EBF1"/>
        </a:lt2>
        <a:accent1>
          <a:srgbClr val="003399"/>
        </a:accent1>
        <a:accent2>
          <a:srgbClr val="468A4B"/>
        </a:accent2>
        <a:accent3>
          <a:srgbClr val="AAAAAA"/>
        </a:accent3>
        <a:accent4>
          <a:srgbClr val="DADADA"/>
        </a:accent4>
        <a:accent5>
          <a:srgbClr val="AAADCA"/>
        </a:accent5>
        <a:accent6>
          <a:srgbClr val="3F7D43"/>
        </a:accent6>
        <a:hlink>
          <a:srgbClr val="66CCFF"/>
        </a:hlink>
        <a:folHlink>
          <a:srgbClr val="F0E500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DS_2009_Sr_Rev 10">
        <a:dk1>
          <a:srgbClr val="777777"/>
        </a:dk1>
        <a:lt1>
          <a:srgbClr val="FFFFFF"/>
        </a:lt1>
        <a:dk2>
          <a:srgbClr val="686B5D"/>
        </a:dk2>
        <a:lt2>
          <a:srgbClr val="D1D1CB"/>
        </a:lt2>
        <a:accent1>
          <a:srgbClr val="909082"/>
        </a:accent1>
        <a:accent2>
          <a:srgbClr val="809EA8"/>
        </a:accent2>
        <a:accent3>
          <a:srgbClr val="B9BAB6"/>
        </a:accent3>
        <a:accent4>
          <a:srgbClr val="DADADA"/>
        </a:accent4>
        <a:accent5>
          <a:srgbClr val="C6C6C1"/>
        </a:accent5>
        <a:accent6>
          <a:srgbClr val="738F98"/>
        </a:accent6>
        <a:hlink>
          <a:srgbClr val="FFCC66"/>
        </a:hlink>
        <a:folHlink>
          <a:srgbClr val="E9DCB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DS_2009_Sr_Rev 11">
        <a:dk1>
          <a:srgbClr val="3E3E5C"/>
        </a:dk1>
        <a:lt1>
          <a:srgbClr val="FFFFFF"/>
        </a:lt1>
        <a:dk2>
          <a:srgbClr val="666699"/>
        </a:dk2>
        <a:lt2>
          <a:srgbClr val="FFFFFF"/>
        </a:lt2>
        <a:accent1>
          <a:srgbClr val="60597B"/>
        </a:accent1>
        <a:accent2>
          <a:srgbClr val="6666FF"/>
        </a:accent2>
        <a:accent3>
          <a:srgbClr val="B8B8CA"/>
        </a:accent3>
        <a:accent4>
          <a:srgbClr val="DADADA"/>
        </a:accent4>
        <a:accent5>
          <a:srgbClr val="B6B5BF"/>
        </a:accent5>
        <a:accent6>
          <a:srgbClr val="5C5CE7"/>
        </a:accent6>
        <a:hlink>
          <a:srgbClr val="99CCFF"/>
        </a:hlink>
        <a:folHlink>
          <a:srgbClr val="FFFF99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PDS_2009_Sr_Rev 12">
        <a:dk1>
          <a:srgbClr val="2D2015"/>
        </a:dk1>
        <a:lt1>
          <a:srgbClr val="FFFFFF"/>
        </a:lt1>
        <a:dk2>
          <a:srgbClr val="523E26"/>
        </a:dk2>
        <a:lt2>
          <a:srgbClr val="DFC08D"/>
        </a:lt2>
        <a:accent1>
          <a:srgbClr val="8C7B70"/>
        </a:accent1>
        <a:accent2>
          <a:srgbClr val="8F5F2F"/>
        </a:accent2>
        <a:accent3>
          <a:srgbClr val="B3AFAC"/>
        </a:accent3>
        <a:accent4>
          <a:srgbClr val="DADADA"/>
        </a:accent4>
        <a:accent5>
          <a:srgbClr val="C5BFBB"/>
        </a:accent5>
        <a:accent6>
          <a:srgbClr val="81552A"/>
        </a:accent6>
        <a:hlink>
          <a:srgbClr val="CCB400"/>
        </a:hlink>
        <a:folHlink>
          <a:srgbClr val="8C9EA0"/>
        </a:folHlink>
      </a:clrScheme>
      <a:clrMap bg1="dk2" tx1="lt1" bg2="dk1" tx2="lt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/>
      <a:bodyPr/>
      <a:lstStyle/>
      <a:style>
        <a:lnRef idx="1">
          <a:schemeClr val="accent1"/>
        </a:lnRef>
        <a:fillRef idx="3">
          <a:schemeClr val="accent1"/>
        </a:fillRef>
        <a:effectRef idx="2">
          <a:schemeClr val="accent1"/>
        </a:effectRef>
        <a:fontRef idx="minor">
          <a:schemeClr val="lt1"/>
        </a:fontRef>
      </a:style>
    </a:spDef>
    <a:lnDef>
      <a:spPr/>
      <a:bodyPr/>
      <a:lstStyle/>
      <a:style>
        <a:lnRef idx="2">
          <a:schemeClr val="accent1"/>
        </a:lnRef>
        <a:fillRef idx="0">
          <a:schemeClr val="accent1"/>
        </a:fillRef>
        <a:effectRef idx="1">
          <a:schemeClr val="accent1"/>
        </a:effectRef>
        <a:fontRef idx="minor">
          <a:schemeClr val="tx1"/>
        </a:fontRef>
      </a:style>
    </a:lnDef>
  </a:objectDefaults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new-tech-session-template.pot</Template>
  <TotalTime>6864</TotalTime>
  <Words>726</Words>
  <Application>Microsoft Macintosh PowerPoint</Application>
  <PresentationFormat>On-screen Show (4:3)</PresentationFormat>
  <Paragraphs>83</Paragraphs>
  <Slides>11</Slides>
  <Notes>0</Notes>
  <HiddenSlides>0</HiddenSlides>
  <MMClips>0</MMClips>
  <ScaleCrop>false</ScaleCrop>
  <HeadingPairs>
    <vt:vector size="4" baseType="variant">
      <vt:variant>
        <vt:lpstr>Design Template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2" baseType="lpstr">
      <vt:lpstr>Presentation2</vt:lpstr>
      <vt:lpstr>Realizing References</vt:lpstr>
      <vt:lpstr>Definitions</vt:lpstr>
      <vt:lpstr>Example References</vt:lpstr>
      <vt:lpstr>Reference Types</vt:lpstr>
      <vt:lpstr>LIDVID-Based References</vt:lpstr>
      <vt:lpstr>LID-Based References Bundle to Member Collection</vt:lpstr>
      <vt:lpstr>LID-Based References Collection to Member Product</vt:lpstr>
      <vt:lpstr>LID-Based References Any Product to Context Product</vt:lpstr>
      <vt:lpstr>LID-Based References Any Product to Another Product</vt:lpstr>
      <vt:lpstr>Wrap Up</vt:lpstr>
      <vt:lpstr>Questions/Comments</vt:lpstr>
    </vt:vector>
  </TitlesOfParts>
  <Company>Jet Propulsion Laboratory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Slide 1</dc:title>
  <dc:creator>Hughes, John S (3880)</dc:creator>
  <cp:lastModifiedBy>Sean Hardman</cp:lastModifiedBy>
  <cp:revision>65</cp:revision>
  <dcterms:created xsi:type="dcterms:W3CDTF">2011-03-16T00:18:53Z</dcterms:created>
  <dcterms:modified xsi:type="dcterms:W3CDTF">2011-03-16T00:26:01Z</dcterms:modified>
</cp:coreProperties>
</file>

<file path=docProps/thumbnail.jpeg>
</file>